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Bebas Neue Bold" panose="020B0604020202020204" charset="0"/>
      <p:regular r:id="rId23"/>
    </p:embeddedFont>
    <p:embeddedFont>
      <p:font typeface="Montserrat" panose="00000500000000000000" pitchFamily="2" charset="0"/>
      <p:regular r:id="rId24"/>
    </p:embeddedFont>
    <p:embeddedFont>
      <p:font typeface="Montserrat Classic Bold" panose="020B0604020202020204" charset="0"/>
      <p:regular r:id="rId25"/>
    </p:embeddedFont>
    <p:embeddedFont>
      <p:font typeface="Paytone One" panose="020B0604020202020204" charset="0"/>
      <p:regular r:id="rId26"/>
    </p:embeddedFont>
    <p:embeddedFont>
      <p:font typeface="Roboto Slab" pitchFamily="2" charset="0"/>
      <p:regular r:id="rId27"/>
    </p:embeddedFont>
    <p:embeddedFont>
      <p:font typeface="Rokkitt"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400"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gif"/><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479F7"/>
        </a:solidFill>
        <a:effectLst/>
      </p:bgPr>
    </p:bg>
    <p:spTree>
      <p:nvGrpSpPr>
        <p:cNvPr id="1" name=""/>
        <p:cNvGrpSpPr/>
        <p:nvPr/>
      </p:nvGrpSpPr>
      <p:grpSpPr>
        <a:xfrm>
          <a:off x="0" y="0"/>
          <a:ext cx="0" cy="0"/>
          <a:chOff x="0" y="0"/>
          <a:chExt cx="0" cy="0"/>
        </a:xfrm>
      </p:grpSpPr>
      <p:grpSp>
        <p:nvGrpSpPr>
          <p:cNvPr id="2" name="Group 2"/>
          <p:cNvGrpSpPr/>
          <p:nvPr/>
        </p:nvGrpSpPr>
        <p:grpSpPr>
          <a:xfrm>
            <a:off x="818241" y="683475"/>
            <a:ext cx="16859746" cy="8920050"/>
            <a:chOff x="0" y="0"/>
            <a:chExt cx="4440427" cy="2349314"/>
          </a:xfrm>
        </p:grpSpPr>
        <p:sp>
          <p:nvSpPr>
            <p:cNvPr id="3" name="Freeform 3"/>
            <p:cNvSpPr/>
            <p:nvPr/>
          </p:nvSpPr>
          <p:spPr>
            <a:xfrm>
              <a:off x="0" y="0"/>
              <a:ext cx="4440427" cy="2349314"/>
            </a:xfrm>
            <a:custGeom>
              <a:avLst/>
              <a:gdLst/>
              <a:ahLst/>
              <a:cxnLst/>
              <a:rect l="l" t="t" r="r" b="b"/>
              <a:pathLst>
                <a:path w="4440427" h="2349314">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txBody>
            <a:bodyPr/>
            <a:lstStyle/>
            <a:p>
              <a:endParaRPr lang="en-US"/>
            </a:p>
          </p:txBody>
        </p:sp>
        <p:sp>
          <p:nvSpPr>
            <p:cNvPr id="4" name="TextBox 4"/>
            <p:cNvSpPr txBox="1"/>
            <p:nvPr/>
          </p:nvSpPr>
          <p:spPr>
            <a:xfrm>
              <a:off x="0" y="-38100"/>
              <a:ext cx="4440427" cy="238741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752804" y="1880545"/>
            <a:ext cx="5260095" cy="3506730"/>
          </a:xfrm>
          <a:custGeom>
            <a:avLst/>
            <a:gdLst/>
            <a:ahLst/>
            <a:cxnLst/>
            <a:rect l="l" t="t" r="r" b="b"/>
            <a:pathLst>
              <a:path w="5260095" h="3506730">
                <a:moveTo>
                  <a:pt x="0" y="0"/>
                </a:moveTo>
                <a:lnTo>
                  <a:pt x="5260095" y="0"/>
                </a:lnTo>
                <a:lnTo>
                  <a:pt x="5260095" y="3506730"/>
                </a:lnTo>
                <a:lnTo>
                  <a:pt x="0" y="3506730"/>
                </a:lnTo>
                <a:lnTo>
                  <a:pt x="0" y="0"/>
                </a:lnTo>
                <a:close/>
              </a:path>
            </a:pathLst>
          </a:custGeom>
          <a:blipFill>
            <a:blip r:embed="rId2"/>
            <a:stretch>
              <a:fillRect l="-673" r="-673" b="-1347"/>
            </a:stretch>
          </a:blipFill>
        </p:spPr>
        <p:txBody>
          <a:bodyPr/>
          <a:lstStyle/>
          <a:p>
            <a:endParaRPr lang="en-US"/>
          </a:p>
        </p:txBody>
      </p:sp>
      <p:sp>
        <p:nvSpPr>
          <p:cNvPr id="6" name="Freeform 6"/>
          <p:cNvSpPr/>
          <p:nvPr/>
        </p:nvSpPr>
        <p:spPr>
          <a:xfrm>
            <a:off x="14820703" y="8255161"/>
            <a:ext cx="1222214" cy="1222214"/>
          </a:xfrm>
          <a:custGeom>
            <a:avLst/>
            <a:gdLst/>
            <a:ahLst/>
            <a:cxnLst/>
            <a:rect l="l" t="t" r="r" b="b"/>
            <a:pathLst>
              <a:path w="1222214" h="1222214">
                <a:moveTo>
                  <a:pt x="0" y="0"/>
                </a:moveTo>
                <a:lnTo>
                  <a:pt x="1222215" y="0"/>
                </a:lnTo>
                <a:lnTo>
                  <a:pt x="1222215" y="1222214"/>
                </a:lnTo>
                <a:lnTo>
                  <a:pt x="0" y="1222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3228903" y="0"/>
            <a:ext cx="6286093" cy="3759084"/>
          </a:xfrm>
          <a:custGeom>
            <a:avLst/>
            <a:gdLst/>
            <a:ahLst/>
            <a:cxnLst/>
            <a:rect l="l" t="t" r="r" b="b"/>
            <a:pathLst>
              <a:path w="6286093" h="3759084">
                <a:moveTo>
                  <a:pt x="0" y="0"/>
                </a:moveTo>
                <a:lnTo>
                  <a:pt x="6286093" y="0"/>
                </a:lnTo>
                <a:lnTo>
                  <a:pt x="6286093" y="3759084"/>
                </a:lnTo>
                <a:lnTo>
                  <a:pt x="0" y="3759084"/>
                </a:lnTo>
                <a:lnTo>
                  <a:pt x="0" y="0"/>
                </a:lnTo>
                <a:close/>
              </a:path>
            </a:pathLst>
          </a:custGeom>
          <a:blipFill>
            <a:blip r:embed="rId5"/>
            <a:stretch>
              <a:fillRect/>
            </a:stretch>
          </a:blipFill>
        </p:spPr>
        <p:txBody>
          <a:bodyPr/>
          <a:lstStyle/>
          <a:p>
            <a:endParaRPr lang="en-US"/>
          </a:p>
        </p:txBody>
      </p:sp>
      <p:sp>
        <p:nvSpPr>
          <p:cNvPr id="8" name="Freeform 8"/>
          <p:cNvSpPr/>
          <p:nvPr/>
        </p:nvSpPr>
        <p:spPr>
          <a:xfrm>
            <a:off x="1329801" y="1028700"/>
            <a:ext cx="1909748" cy="1703690"/>
          </a:xfrm>
          <a:custGeom>
            <a:avLst/>
            <a:gdLst/>
            <a:ahLst/>
            <a:cxnLst/>
            <a:rect l="l" t="t" r="r" b="b"/>
            <a:pathLst>
              <a:path w="1909748" h="1703690">
                <a:moveTo>
                  <a:pt x="0" y="0"/>
                </a:moveTo>
                <a:lnTo>
                  <a:pt x="1909748" y="0"/>
                </a:lnTo>
                <a:lnTo>
                  <a:pt x="1909748" y="1703690"/>
                </a:lnTo>
                <a:lnTo>
                  <a:pt x="0" y="17036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9856278" y="2895935"/>
            <a:ext cx="5290053" cy="2491340"/>
          </a:xfrm>
          <a:custGeom>
            <a:avLst/>
            <a:gdLst/>
            <a:ahLst/>
            <a:cxnLst/>
            <a:rect l="l" t="t" r="r" b="b"/>
            <a:pathLst>
              <a:path w="5290053" h="2491340">
                <a:moveTo>
                  <a:pt x="0" y="0"/>
                </a:moveTo>
                <a:lnTo>
                  <a:pt x="5290053" y="0"/>
                </a:lnTo>
                <a:lnTo>
                  <a:pt x="5290053" y="2491340"/>
                </a:lnTo>
                <a:lnTo>
                  <a:pt x="0" y="2491340"/>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1027585" y="5788319"/>
            <a:ext cx="16441059" cy="3469981"/>
          </a:xfrm>
          <a:prstGeom prst="rect">
            <a:avLst/>
          </a:prstGeom>
        </p:spPr>
        <p:txBody>
          <a:bodyPr lIns="0" tIns="0" rIns="0" bIns="0" rtlCol="0" anchor="t">
            <a:spAutoFit/>
          </a:bodyPr>
          <a:lstStyle/>
          <a:p>
            <a:pPr algn="ctr">
              <a:lnSpc>
                <a:spcPts val="9291"/>
              </a:lnSpc>
            </a:pPr>
            <a:r>
              <a:rPr lang="en-US" sz="6636" spc="995" dirty="0">
                <a:solidFill>
                  <a:srgbClr val="000000"/>
                </a:solidFill>
                <a:latin typeface="Paytone One"/>
              </a:rPr>
              <a:t>CÔNG NGHỆ NHẬN DIỆN</a:t>
            </a:r>
          </a:p>
          <a:p>
            <a:pPr algn="ctr">
              <a:lnSpc>
                <a:spcPts val="9291"/>
              </a:lnSpc>
            </a:pPr>
            <a:r>
              <a:rPr lang="en-US" sz="6636" spc="995" dirty="0">
                <a:solidFill>
                  <a:srgbClr val="000000"/>
                </a:solidFill>
                <a:latin typeface="Paytone One"/>
              </a:rPr>
              <a:t>KHUÔN MẶT BẰNG NGÔN NGỮ PYTHON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48577"/>
            <a:ext cx="9696760" cy="10784153"/>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99B9FF"/>
            </a:solidFill>
          </p:spPr>
          <p:txBody>
            <a:bodyPr/>
            <a:lstStyle/>
            <a:p>
              <a:endParaRPr lang="en-US"/>
            </a:p>
          </p:txBody>
        </p:sp>
        <p:sp>
          <p:nvSpPr>
            <p:cNvPr id="4" name="TextBox 4"/>
            <p:cNvSpPr txBox="1"/>
            <p:nvPr/>
          </p:nvSpPr>
          <p:spPr>
            <a:xfrm>
              <a:off x="0" y="-38100"/>
              <a:ext cx="2553879" cy="287837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51686" y="2185841"/>
            <a:ext cx="8457023" cy="5915318"/>
          </a:xfrm>
          <a:custGeom>
            <a:avLst/>
            <a:gdLst/>
            <a:ahLst/>
            <a:cxnLst/>
            <a:rect l="l" t="t" r="r" b="b"/>
            <a:pathLst>
              <a:path w="8457023" h="5915318">
                <a:moveTo>
                  <a:pt x="0" y="0"/>
                </a:moveTo>
                <a:lnTo>
                  <a:pt x="8457023" y="0"/>
                </a:lnTo>
                <a:lnTo>
                  <a:pt x="8457023" y="5915318"/>
                </a:lnTo>
                <a:lnTo>
                  <a:pt x="0" y="5915318"/>
                </a:lnTo>
                <a:lnTo>
                  <a:pt x="0" y="0"/>
                </a:lnTo>
                <a:close/>
              </a:path>
            </a:pathLst>
          </a:custGeom>
          <a:blipFill>
            <a:blip r:embed="rId2"/>
            <a:stretch>
              <a:fillRect l="-5794" r="-13015"/>
            </a:stretch>
          </a:blipFill>
        </p:spPr>
        <p:txBody>
          <a:bodyPr/>
          <a:lstStyle/>
          <a:p>
            <a:endParaRPr lang="en-US"/>
          </a:p>
        </p:txBody>
      </p:sp>
      <p:sp>
        <p:nvSpPr>
          <p:cNvPr id="6" name="Freeform 6"/>
          <p:cNvSpPr/>
          <p:nvPr/>
        </p:nvSpPr>
        <p:spPr>
          <a:xfrm>
            <a:off x="9473190" y="2172954"/>
            <a:ext cx="8554224" cy="5928205"/>
          </a:xfrm>
          <a:custGeom>
            <a:avLst/>
            <a:gdLst/>
            <a:ahLst/>
            <a:cxnLst/>
            <a:rect l="l" t="t" r="r" b="b"/>
            <a:pathLst>
              <a:path w="8554224" h="5928205">
                <a:moveTo>
                  <a:pt x="0" y="0"/>
                </a:moveTo>
                <a:lnTo>
                  <a:pt x="8554224" y="0"/>
                </a:lnTo>
                <a:lnTo>
                  <a:pt x="8554224" y="5928205"/>
                </a:lnTo>
                <a:lnTo>
                  <a:pt x="0" y="5928205"/>
                </a:lnTo>
                <a:lnTo>
                  <a:pt x="0" y="0"/>
                </a:lnTo>
                <a:close/>
              </a:path>
            </a:pathLst>
          </a:custGeom>
          <a:blipFill>
            <a:blip r:embed="rId3"/>
            <a:stretch>
              <a:fillRect l="-11686" r="-4811"/>
            </a:stretch>
          </a:blipFill>
        </p:spPr>
        <p:txBody>
          <a:bodyPr/>
          <a:lstStyle/>
          <a:p>
            <a:endParaRPr lang="en-US"/>
          </a:p>
        </p:txBody>
      </p:sp>
      <p:sp>
        <p:nvSpPr>
          <p:cNvPr id="7" name="Freeform 7"/>
          <p:cNvSpPr/>
          <p:nvPr/>
        </p:nvSpPr>
        <p:spPr>
          <a:xfrm>
            <a:off x="16648193" y="533545"/>
            <a:ext cx="1222214" cy="1222214"/>
          </a:xfrm>
          <a:custGeom>
            <a:avLst/>
            <a:gdLst/>
            <a:ahLst/>
            <a:cxnLst/>
            <a:rect l="l" t="t" r="r" b="b"/>
            <a:pathLst>
              <a:path w="1222214" h="1222214">
                <a:moveTo>
                  <a:pt x="0" y="0"/>
                </a:moveTo>
                <a:lnTo>
                  <a:pt x="1222214" y="0"/>
                </a:lnTo>
                <a:lnTo>
                  <a:pt x="1222214" y="1222214"/>
                </a:lnTo>
                <a:lnTo>
                  <a:pt x="0" y="12222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535215" y="263515"/>
            <a:ext cx="1341218" cy="1341218"/>
          </a:xfrm>
          <a:custGeom>
            <a:avLst/>
            <a:gdLst/>
            <a:ahLst/>
            <a:cxnLst/>
            <a:rect l="l" t="t" r="r" b="b"/>
            <a:pathLst>
              <a:path w="1341218" h="1341218">
                <a:moveTo>
                  <a:pt x="0" y="0"/>
                </a:moveTo>
                <a:lnTo>
                  <a:pt x="1341218" y="0"/>
                </a:lnTo>
                <a:lnTo>
                  <a:pt x="1341218" y="1341218"/>
                </a:lnTo>
                <a:lnTo>
                  <a:pt x="0" y="13412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109955" y="8782050"/>
            <a:ext cx="9519940" cy="1312282"/>
          </a:xfrm>
          <a:prstGeom prst="rect">
            <a:avLst/>
          </a:prstGeom>
        </p:spPr>
        <p:txBody>
          <a:bodyPr lIns="0" tIns="0" rIns="0" bIns="0" rtlCol="0" anchor="t">
            <a:spAutoFit/>
          </a:bodyPr>
          <a:lstStyle/>
          <a:p>
            <a:pPr algn="ctr">
              <a:lnSpc>
                <a:spcPts val="3499"/>
              </a:lnSpc>
              <a:spcBef>
                <a:spcPct val="0"/>
              </a:spcBef>
            </a:pPr>
            <a:r>
              <a:rPr lang="en-US" sz="2499" dirty="0" err="1">
                <a:solidFill>
                  <a:srgbClr val="000000"/>
                </a:solidFill>
                <a:latin typeface="Paytone One"/>
              </a:rPr>
              <a:t>Nhận</a:t>
            </a:r>
            <a:r>
              <a:rPr lang="en-US" sz="2499" dirty="0">
                <a:solidFill>
                  <a:srgbClr val="000000"/>
                </a:solidFill>
                <a:latin typeface="Paytone One"/>
              </a:rPr>
              <a:t> </a:t>
            </a:r>
            <a:r>
              <a:rPr lang="en-US" sz="2499" dirty="0" err="1">
                <a:solidFill>
                  <a:srgbClr val="000000"/>
                </a:solidFill>
                <a:latin typeface="Paytone One"/>
              </a:rPr>
              <a:t>diện</a:t>
            </a:r>
            <a:r>
              <a:rPr lang="en-US" sz="2499" dirty="0">
                <a:solidFill>
                  <a:srgbClr val="000000"/>
                </a:solidFill>
                <a:latin typeface="Paytone One"/>
              </a:rPr>
              <a:t> </a:t>
            </a:r>
            <a:r>
              <a:rPr lang="en-US" sz="2499" dirty="0" err="1">
                <a:solidFill>
                  <a:srgbClr val="000000"/>
                </a:solidFill>
                <a:latin typeface="Paytone One"/>
              </a:rPr>
              <a:t>khuôn</a:t>
            </a:r>
            <a:r>
              <a:rPr lang="en-US" sz="2499" dirty="0">
                <a:solidFill>
                  <a:srgbClr val="000000"/>
                </a:solidFill>
                <a:latin typeface="Paytone One"/>
              </a:rPr>
              <a:t> </a:t>
            </a:r>
            <a:r>
              <a:rPr lang="en-US" sz="2499" dirty="0" err="1">
                <a:solidFill>
                  <a:srgbClr val="000000"/>
                </a:solidFill>
                <a:latin typeface="Paytone One"/>
              </a:rPr>
              <a:t>mặt</a:t>
            </a:r>
            <a:r>
              <a:rPr lang="en-US" sz="2499" dirty="0">
                <a:solidFill>
                  <a:srgbClr val="000000"/>
                </a:solidFill>
                <a:latin typeface="Paytone One"/>
              </a:rPr>
              <a:t> </a:t>
            </a:r>
            <a:r>
              <a:rPr lang="en-US" sz="2499" dirty="0" err="1">
                <a:solidFill>
                  <a:srgbClr val="000000"/>
                </a:solidFill>
                <a:latin typeface="Paytone One"/>
              </a:rPr>
              <a:t>đầu</a:t>
            </a:r>
            <a:r>
              <a:rPr lang="en-US" sz="2499" dirty="0">
                <a:solidFill>
                  <a:srgbClr val="000000"/>
                </a:solidFill>
                <a:latin typeface="Paytone One"/>
              </a:rPr>
              <a:t> </a:t>
            </a:r>
            <a:r>
              <a:rPr lang="en-US" sz="2499" dirty="0" err="1">
                <a:solidFill>
                  <a:srgbClr val="000000"/>
                </a:solidFill>
                <a:latin typeface="Paytone One"/>
              </a:rPr>
              <a:t>tiên</a:t>
            </a:r>
            <a:r>
              <a:rPr lang="en-US" sz="2499" dirty="0">
                <a:solidFill>
                  <a:srgbClr val="000000"/>
                </a:solidFill>
                <a:latin typeface="Paytone One"/>
              </a:rPr>
              <a:t> </a:t>
            </a:r>
            <a:r>
              <a:rPr lang="en-US" sz="2499" dirty="0" err="1">
                <a:solidFill>
                  <a:srgbClr val="000000"/>
                </a:solidFill>
                <a:latin typeface="Paytone One"/>
              </a:rPr>
              <a:t>với</a:t>
            </a:r>
            <a:r>
              <a:rPr lang="en-US" sz="2499" dirty="0">
                <a:solidFill>
                  <a:srgbClr val="000000"/>
                </a:solidFill>
                <a:latin typeface="Paytone One"/>
              </a:rPr>
              <a:t> id = 1, name = </a:t>
            </a:r>
          </a:p>
          <a:p>
            <a:pPr algn="ctr">
              <a:lnSpc>
                <a:spcPts val="3499"/>
              </a:lnSpc>
              <a:spcBef>
                <a:spcPct val="0"/>
              </a:spcBef>
            </a:pPr>
            <a:r>
              <a:rPr lang="en-US" sz="2499" dirty="0">
                <a:solidFill>
                  <a:srgbClr val="000000"/>
                </a:solidFill>
                <a:latin typeface="Paytone One"/>
              </a:rPr>
              <a:t>‘</a:t>
            </a:r>
            <a:r>
              <a:rPr lang="en-US" sz="2499" dirty="0" err="1">
                <a:solidFill>
                  <a:srgbClr val="000000"/>
                </a:solidFill>
                <a:latin typeface="Paytone One"/>
              </a:rPr>
              <a:t>MinhHieu</a:t>
            </a:r>
            <a:r>
              <a:rPr lang="en-US" sz="2499" dirty="0">
                <a:solidFill>
                  <a:srgbClr val="000000"/>
                </a:solidFill>
                <a:latin typeface="Paytone One"/>
              </a:rPr>
              <a:t>’</a:t>
            </a:r>
          </a:p>
          <a:p>
            <a:pPr algn="ctr">
              <a:lnSpc>
                <a:spcPts val="3499"/>
              </a:lnSpc>
              <a:spcBef>
                <a:spcPct val="0"/>
              </a:spcBef>
            </a:pPr>
            <a:r>
              <a:rPr lang="en-US" sz="2499" dirty="0">
                <a:solidFill>
                  <a:srgbClr val="000000"/>
                </a:solidFill>
                <a:latin typeface="Paytone One"/>
              </a:rPr>
              <a:t> </a:t>
            </a:r>
          </a:p>
        </p:txBody>
      </p:sp>
      <p:sp>
        <p:nvSpPr>
          <p:cNvPr id="10" name="TextBox 10"/>
          <p:cNvSpPr txBox="1"/>
          <p:nvPr/>
        </p:nvSpPr>
        <p:spPr>
          <a:xfrm>
            <a:off x="9271408" y="8782050"/>
            <a:ext cx="8957788" cy="850900"/>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aytone One"/>
              </a:rPr>
              <a:t>Nhận diện khuôn mặt đầu tiên với id = 2, name = ‘HoangHoan’</a:t>
            </a:r>
          </a:p>
        </p:txBody>
      </p:sp>
      <p:sp>
        <p:nvSpPr>
          <p:cNvPr id="11" name="TextBox 11"/>
          <p:cNvSpPr txBox="1"/>
          <p:nvPr/>
        </p:nvSpPr>
        <p:spPr>
          <a:xfrm>
            <a:off x="7152454" y="502904"/>
            <a:ext cx="3675757" cy="1252855"/>
          </a:xfrm>
          <a:prstGeom prst="rect">
            <a:avLst/>
          </a:prstGeom>
        </p:spPr>
        <p:txBody>
          <a:bodyPr lIns="0" tIns="0" rIns="0" bIns="0" rtlCol="0" anchor="t">
            <a:spAutoFit/>
          </a:bodyPr>
          <a:lstStyle/>
          <a:p>
            <a:pPr algn="ctr">
              <a:lnSpc>
                <a:spcPts val="10219"/>
              </a:lnSpc>
              <a:spcBef>
                <a:spcPct val="0"/>
              </a:spcBef>
            </a:pPr>
            <a:r>
              <a:rPr lang="en-US" sz="7299">
                <a:solidFill>
                  <a:srgbClr val="000000"/>
                </a:solidFill>
                <a:latin typeface="Paytone One"/>
              </a:rPr>
              <a:t>Kết quả</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2000"/>
                                        <p:tgtEl>
                                          <p:spTgt spid="6"/>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heel(1)">
                                      <p:cBhvr>
                                        <p:cTn id="1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48577"/>
            <a:ext cx="9696760" cy="10784153"/>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99B9FF"/>
            </a:solidFill>
          </p:spPr>
          <p:txBody>
            <a:bodyPr/>
            <a:lstStyle/>
            <a:p>
              <a:endParaRPr lang="en-US"/>
            </a:p>
          </p:txBody>
        </p:sp>
        <p:sp>
          <p:nvSpPr>
            <p:cNvPr id="4" name="TextBox 4"/>
            <p:cNvSpPr txBox="1"/>
            <p:nvPr/>
          </p:nvSpPr>
          <p:spPr>
            <a:xfrm>
              <a:off x="0" y="-38100"/>
              <a:ext cx="2553879" cy="287837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872997" y="203960"/>
            <a:ext cx="14542005" cy="8297281"/>
          </a:xfrm>
          <a:custGeom>
            <a:avLst/>
            <a:gdLst/>
            <a:ahLst/>
            <a:cxnLst/>
            <a:rect l="l" t="t" r="r" b="b"/>
            <a:pathLst>
              <a:path w="14542005" h="8297281">
                <a:moveTo>
                  <a:pt x="0" y="0"/>
                </a:moveTo>
                <a:lnTo>
                  <a:pt x="14542006" y="0"/>
                </a:lnTo>
                <a:lnTo>
                  <a:pt x="14542006" y="8297280"/>
                </a:lnTo>
                <a:lnTo>
                  <a:pt x="0" y="8297280"/>
                </a:lnTo>
                <a:lnTo>
                  <a:pt x="0" y="0"/>
                </a:lnTo>
                <a:close/>
              </a:path>
            </a:pathLst>
          </a:custGeom>
          <a:blipFill>
            <a:blip r:embed="rId2"/>
            <a:stretch>
              <a:fillRect l="-460" b="-4016"/>
            </a:stretch>
          </a:blipFill>
        </p:spPr>
        <p:txBody>
          <a:bodyPr/>
          <a:lstStyle/>
          <a:p>
            <a:endParaRPr lang="en-US"/>
          </a:p>
        </p:txBody>
      </p:sp>
      <p:sp>
        <p:nvSpPr>
          <p:cNvPr id="6" name="TextBox 6"/>
          <p:cNvSpPr txBox="1"/>
          <p:nvPr/>
        </p:nvSpPr>
        <p:spPr>
          <a:xfrm>
            <a:off x="1405638" y="9077642"/>
            <a:ext cx="15868750" cy="412750"/>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Paytone One"/>
              </a:rPr>
              <a:t>Hệ thống có thể nhận diện 2 khuôn mặt với id = 1 và id =2, name = ‘MinhHieu’ và name = ‘HoangHoan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00" y="89942"/>
            <a:ext cx="18221900" cy="1230783"/>
            <a:chOff x="0" y="0"/>
            <a:chExt cx="4799184" cy="324157"/>
          </a:xfrm>
        </p:grpSpPr>
        <p:sp>
          <p:nvSpPr>
            <p:cNvPr id="3" name="Freeform 3"/>
            <p:cNvSpPr/>
            <p:nvPr/>
          </p:nvSpPr>
          <p:spPr>
            <a:xfrm>
              <a:off x="0" y="0"/>
              <a:ext cx="4799184" cy="324157"/>
            </a:xfrm>
            <a:custGeom>
              <a:avLst/>
              <a:gdLst/>
              <a:ahLst/>
              <a:cxnLst/>
              <a:rect l="l" t="t" r="r" b="b"/>
              <a:pathLst>
                <a:path w="4799184" h="324157">
                  <a:moveTo>
                    <a:pt x="14446" y="0"/>
                  </a:moveTo>
                  <a:lnTo>
                    <a:pt x="4784738" y="0"/>
                  </a:lnTo>
                  <a:cubicBezTo>
                    <a:pt x="4788569" y="0"/>
                    <a:pt x="4792244" y="1522"/>
                    <a:pt x="4794953" y="4231"/>
                  </a:cubicBezTo>
                  <a:cubicBezTo>
                    <a:pt x="4797662" y="6940"/>
                    <a:pt x="4799184" y="10614"/>
                    <a:pt x="4799184" y="14446"/>
                  </a:cubicBezTo>
                  <a:lnTo>
                    <a:pt x="4799184" y="309711"/>
                  </a:lnTo>
                  <a:cubicBezTo>
                    <a:pt x="4799184" y="313543"/>
                    <a:pt x="4797662" y="317217"/>
                    <a:pt x="4794953" y="319926"/>
                  </a:cubicBezTo>
                  <a:cubicBezTo>
                    <a:pt x="4792244" y="322635"/>
                    <a:pt x="4788569" y="324157"/>
                    <a:pt x="4784738" y="324157"/>
                  </a:cubicBezTo>
                  <a:lnTo>
                    <a:pt x="14446" y="324157"/>
                  </a:lnTo>
                  <a:cubicBezTo>
                    <a:pt x="10614" y="324157"/>
                    <a:pt x="6940" y="322635"/>
                    <a:pt x="4231" y="319926"/>
                  </a:cubicBezTo>
                  <a:cubicBezTo>
                    <a:pt x="1522" y="317217"/>
                    <a:pt x="0" y="313543"/>
                    <a:pt x="0" y="309711"/>
                  </a:cubicBezTo>
                  <a:lnTo>
                    <a:pt x="0" y="14446"/>
                  </a:lnTo>
                  <a:cubicBezTo>
                    <a:pt x="0" y="10614"/>
                    <a:pt x="1522" y="6940"/>
                    <a:pt x="4231" y="4231"/>
                  </a:cubicBezTo>
                  <a:cubicBezTo>
                    <a:pt x="6940" y="1522"/>
                    <a:pt x="10614" y="0"/>
                    <a:pt x="14446" y="0"/>
                  </a:cubicBezTo>
                  <a:close/>
                </a:path>
              </a:pathLst>
            </a:custGeom>
            <a:solidFill>
              <a:srgbClr val="CADDFF"/>
            </a:solidFill>
            <a:ln w="19050" cap="rnd">
              <a:solidFill>
                <a:srgbClr val="000000"/>
              </a:solidFill>
              <a:prstDash val="solid"/>
              <a:round/>
            </a:ln>
          </p:spPr>
          <p:txBody>
            <a:bodyPr/>
            <a:lstStyle/>
            <a:p>
              <a:endParaRPr lang="en-US"/>
            </a:p>
          </p:txBody>
        </p:sp>
        <p:sp>
          <p:nvSpPr>
            <p:cNvPr id="4" name="TextBox 4"/>
            <p:cNvSpPr txBox="1"/>
            <p:nvPr/>
          </p:nvSpPr>
          <p:spPr>
            <a:xfrm>
              <a:off x="0" y="-38100"/>
              <a:ext cx="4799184" cy="36225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487318" y="1951663"/>
            <a:ext cx="16781507" cy="7740130"/>
          </a:xfrm>
          <a:custGeom>
            <a:avLst/>
            <a:gdLst/>
            <a:ahLst/>
            <a:cxnLst/>
            <a:rect l="l" t="t" r="r" b="b"/>
            <a:pathLst>
              <a:path w="16781507" h="7740130">
                <a:moveTo>
                  <a:pt x="0" y="0"/>
                </a:moveTo>
                <a:lnTo>
                  <a:pt x="16781507" y="0"/>
                </a:lnTo>
                <a:lnTo>
                  <a:pt x="16781507" y="7740129"/>
                </a:lnTo>
                <a:lnTo>
                  <a:pt x="0" y="7740129"/>
                </a:lnTo>
                <a:lnTo>
                  <a:pt x="0" y="0"/>
                </a:lnTo>
                <a:close/>
              </a:path>
            </a:pathLst>
          </a:custGeom>
          <a:blipFill>
            <a:blip r:embed="rId2"/>
            <a:stretch>
              <a:fillRect l="-897" r="-377" b="-85432"/>
            </a:stretch>
          </a:blipFill>
        </p:spPr>
        <p:txBody>
          <a:bodyPr/>
          <a:lstStyle/>
          <a:p>
            <a:endParaRPr lang="en-US"/>
          </a:p>
        </p:txBody>
      </p:sp>
      <p:sp>
        <p:nvSpPr>
          <p:cNvPr id="6" name="TextBox 6"/>
          <p:cNvSpPr txBox="1"/>
          <p:nvPr/>
        </p:nvSpPr>
        <p:spPr>
          <a:xfrm>
            <a:off x="-418377" y="1358699"/>
            <a:ext cx="4856472" cy="4502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000000"/>
                </a:solidFill>
                <a:latin typeface="Montserrat Classic Bold"/>
              </a:rPr>
              <a:t>_face_dataset</a:t>
            </a:r>
          </a:p>
        </p:txBody>
      </p:sp>
      <p:sp>
        <p:nvSpPr>
          <p:cNvPr id="7" name="TextBox 7"/>
          <p:cNvSpPr txBox="1"/>
          <p:nvPr/>
        </p:nvSpPr>
        <p:spPr>
          <a:xfrm>
            <a:off x="477793" y="427535"/>
            <a:ext cx="8270982" cy="628407"/>
          </a:xfrm>
          <a:prstGeom prst="rect">
            <a:avLst/>
          </a:prstGeom>
        </p:spPr>
        <p:txBody>
          <a:bodyPr lIns="0" tIns="0" rIns="0" bIns="0" rtlCol="0" anchor="t">
            <a:spAutoFit/>
          </a:bodyPr>
          <a:lstStyle/>
          <a:p>
            <a:pPr marL="0" lvl="0" indent="0">
              <a:lnSpc>
                <a:spcPts val="4774"/>
              </a:lnSpc>
            </a:pPr>
            <a:r>
              <a:rPr lang="en-US" sz="4726">
                <a:solidFill>
                  <a:srgbClr val="000000"/>
                </a:solidFill>
                <a:latin typeface="Paytone One"/>
              </a:rPr>
              <a:t>KẾT QUẢ VÀ PHÂN TÍCH</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00" y="89942"/>
            <a:ext cx="18221900" cy="1230783"/>
            <a:chOff x="0" y="0"/>
            <a:chExt cx="4799184" cy="324157"/>
          </a:xfrm>
        </p:grpSpPr>
        <p:sp>
          <p:nvSpPr>
            <p:cNvPr id="3" name="Freeform 3"/>
            <p:cNvSpPr/>
            <p:nvPr/>
          </p:nvSpPr>
          <p:spPr>
            <a:xfrm>
              <a:off x="0" y="0"/>
              <a:ext cx="4799184" cy="324157"/>
            </a:xfrm>
            <a:custGeom>
              <a:avLst/>
              <a:gdLst/>
              <a:ahLst/>
              <a:cxnLst/>
              <a:rect l="l" t="t" r="r" b="b"/>
              <a:pathLst>
                <a:path w="4799184" h="324157">
                  <a:moveTo>
                    <a:pt x="14446" y="0"/>
                  </a:moveTo>
                  <a:lnTo>
                    <a:pt x="4784738" y="0"/>
                  </a:lnTo>
                  <a:cubicBezTo>
                    <a:pt x="4788569" y="0"/>
                    <a:pt x="4792244" y="1522"/>
                    <a:pt x="4794953" y="4231"/>
                  </a:cubicBezTo>
                  <a:cubicBezTo>
                    <a:pt x="4797662" y="6940"/>
                    <a:pt x="4799184" y="10614"/>
                    <a:pt x="4799184" y="14446"/>
                  </a:cubicBezTo>
                  <a:lnTo>
                    <a:pt x="4799184" y="309711"/>
                  </a:lnTo>
                  <a:cubicBezTo>
                    <a:pt x="4799184" y="313543"/>
                    <a:pt x="4797662" y="317217"/>
                    <a:pt x="4794953" y="319926"/>
                  </a:cubicBezTo>
                  <a:cubicBezTo>
                    <a:pt x="4792244" y="322635"/>
                    <a:pt x="4788569" y="324157"/>
                    <a:pt x="4784738" y="324157"/>
                  </a:cubicBezTo>
                  <a:lnTo>
                    <a:pt x="14446" y="324157"/>
                  </a:lnTo>
                  <a:cubicBezTo>
                    <a:pt x="10614" y="324157"/>
                    <a:pt x="6940" y="322635"/>
                    <a:pt x="4231" y="319926"/>
                  </a:cubicBezTo>
                  <a:cubicBezTo>
                    <a:pt x="1522" y="317217"/>
                    <a:pt x="0" y="313543"/>
                    <a:pt x="0" y="309711"/>
                  </a:cubicBezTo>
                  <a:lnTo>
                    <a:pt x="0" y="14446"/>
                  </a:lnTo>
                  <a:cubicBezTo>
                    <a:pt x="0" y="10614"/>
                    <a:pt x="1522" y="6940"/>
                    <a:pt x="4231" y="4231"/>
                  </a:cubicBezTo>
                  <a:cubicBezTo>
                    <a:pt x="6940" y="1522"/>
                    <a:pt x="10614" y="0"/>
                    <a:pt x="14446" y="0"/>
                  </a:cubicBezTo>
                  <a:close/>
                </a:path>
              </a:pathLst>
            </a:custGeom>
            <a:solidFill>
              <a:srgbClr val="CADDFF"/>
            </a:solidFill>
            <a:ln w="19050" cap="rnd">
              <a:solidFill>
                <a:srgbClr val="000000"/>
              </a:solidFill>
              <a:prstDash val="solid"/>
              <a:round/>
            </a:ln>
          </p:spPr>
          <p:txBody>
            <a:bodyPr/>
            <a:lstStyle/>
            <a:p>
              <a:endParaRPr lang="en-US"/>
            </a:p>
          </p:txBody>
        </p:sp>
        <p:sp>
          <p:nvSpPr>
            <p:cNvPr id="4" name="TextBox 4"/>
            <p:cNvSpPr txBox="1"/>
            <p:nvPr/>
          </p:nvSpPr>
          <p:spPr>
            <a:xfrm>
              <a:off x="0" y="-38100"/>
              <a:ext cx="4799184" cy="36225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477793" y="2046913"/>
            <a:ext cx="17311569" cy="6739052"/>
          </a:xfrm>
          <a:custGeom>
            <a:avLst/>
            <a:gdLst/>
            <a:ahLst/>
            <a:cxnLst/>
            <a:rect l="l" t="t" r="r" b="b"/>
            <a:pathLst>
              <a:path w="17311569" h="6739052">
                <a:moveTo>
                  <a:pt x="0" y="0"/>
                </a:moveTo>
                <a:lnTo>
                  <a:pt x="17311569" y="0"/>
                </a:lnTo>
                <a:lnTo>
                  <a:pt x="17311569" y="6739052"/>
                </a:lnTo>
                <a:lnTo>
                  <a:pt x="0" y="6739052"/>
                </a:lnTo>
                <a:lnTo>
                  <a:pt x="0" y="0"/>
                </a:lnTo>
                <a:close/>
              </a:path>
            </a:pathLst>
          </a:custGeom>
          <a:blipFill>
            <a:blip r:embed="rId2"/>
            <a:stretch>
              <a:fillRect l="-1134" t="-118249" b="-1152"/>
            </a:stretch>
          </a:blipFill>
        </p:spPr>
        <p:txBody>
          <a:bodyPr/>
          <a:lstStyle/>
          <a:p>
            <a:endParaRPr lang="en-US"/>
          </a:p>
        </p:txBody>
      </p:sp>
      <p:sp>
        <p:nvSpPr>
          <p:cNvPr id="6" name="TextBox 6"/>
          <p:cNvSpPr txBox="1"/>
          <p:nvPr/>
        </p:nvSpPr>
        <p:spPr>
          <a:xfrm>
            <a:off x="-418377" y="1444298"/>
            <a:ext cx="4856472" cy="4502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000000"/>
                </a:solidFill>
                <a:latin typeface="Montserrat Classic Bold"/>
              </a:rPr>
              <a:t>_face_dataset</a:t>
            </a:r>
          </a:p>
        </p:txBody>
      </p:sp>
      <p:sp>
        <p:nvSpPr>
          <p:cNvPr id="7" name="TextBox 7"/>
          <p:cNvSpPr txBox="1"/>
          <p:nvPr/>
        </p:nvSpPr>
        <p:spPr>
          <a:xfrm>
            <a:off x="477793" y="427535"/>
            <a:ext cx="8270982" cy="628407"/>
          </a:xfrm>
          <a:prstGeom prst="rect">
            <a:avLst/>
          </a:prstGeom>
        </p:spPr>
        <p:txBody>
          <a:bodyPr lIns="0" tIns="0" rIns="0" bIns="0" rtlCol="0" anchor="t">
            <a:spAutoFit/>
          </a:bodyPr>
          <a:lstStyle/>
          <a:p>
            <a:pPr marL="0" lvl="0" indent="0">
              <a:lnSpc>
                <a:spcPts val="4774"/>
              </a:lnSpc>
            </a:pPr>
            <a:r>
              <a:rPr lang="en-US" sz="4726">
                <a:solidFill>
                  <a:srgbClr val="000000"/>
                </a:solidFill>
                <a:latin typeface="Paytone One"/>
              </a:rPr>
              <a:t>KẾT QUẢ VÀ PHÂN TÍCH</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00" y="89942"/>
            <a:ext cx="18221900" cy="1230783"/>
            <a:chOff x="0" y="0"/>
            <a:chExt cx="4799184" cy="324157"/>
          </a:xfrm>
        </p:grpSpPr>
        <p:sp>
          <p:nvSpPr>
            <p:cNvPr id="3" name="Freeform 3"/>
            <p:cNvSpPr/>
            <p:nvPr/>
          </p:nvSpPr>
          <p:spPr>
            <a:xfrm>
              <a:off x="0" y="0"/>
              <a:ext cx="4799184" cy="324157"/>
            </a:xfrm>
            <a:custGeom>
              <a:avLst/>
              <a:gdLst/>
              <a:ahLst/>
              <a:cxnLst/>
              <a:rect l="l" t="t" r="r" b="b"/>
              <a:pathLst>
                <a:path w="4799184" h="324157">
                  <a:moveTo>
                    <a:pt x="14446" y="0"/>
                  </a:moveTo>
                  <a:lnTo>
                    <a:pt x="4784738" y="0"/>
                  </a:lnTo>
                  <a:cubicBezTo>
                    <a:pt x="4788569" y="0"/>
                    <a:pt x="4792244" y="1522"/>
                    <a:pt x="4794953" y="4231"/>
                  </a:cubicBezTo>
                  <a:cubicBezTo>
                    <a:pt x="4797662" y="6940"/>
                    <a:pt x="4799184" y="10614"/>
                    <a:pt x="4799184" y="14446"/>
                  </a:cubicBezTo>
                  <a:lnTo>
                    <a:pt x="4799184" y="309711"/>
                  </a:lnTo>
                  <a:cubicBezTo>
                    <a:pt x="4799184" y="313543"/>
                    <a:pt x="4797662" y="317217"/>
                    <a:pt x="4794953" y="319926"/>
                  </a:cubicBezTo>
                  <a:cubicBezTo>
                    <a:pt x="4792244" y="322635"/>
                    <a:pt x="4788569" y="324157"/>
                    <a:pt x="4784738" y="324157"/>
                  </a:cubicBezTo>
                  <a:lnTo>
                    <a:pt x="14446" y="324157"/>
                  </a:lnTo>
                  <a:cubicBezTo>
                    <a:pt x="10614" y="324157"/>
                    <a:pt x="6940" y="322635"/>
                    <a:pt x="4231" y="319926"/>
                  </a:cubicBezTo>
                  <a:cubicBezTo>
                    <a:pt x="1522" y="317217"/>
                    <a:pt x="0" y="313543"/>
                    <a:pt x="0" y="309711"/>
                  </a:cubicBezTo>
                  <a:lnTo>
                    <a:pt x="0" y="14446"/>
                  </a:lnTo>
                  <a:cubicBezTo>
                    <a:pt x="0" y="10614"/>
                    <a:pt x="1522" y="6940"/>
                    <a:pt x="4231" y="4231"/>
                  </a:cubicBezTo>
                  <a:cubicBezTo>
                    <a:pt x="6940" y="1522"/>
                    <a:pt x="10614" y="0"/>
                    <a:pt x="14446" y="0"/>
                  </a:cubicBezTo>
                  <a:close/>
                </a:path>
              </a:pathLst>
            </a:custGeom>
            <a:solidFill>
              <a:srgbClr val="CADDFF"/>
            </a:solidFill>
            <a:ln w="19050" cap="rnd">
              <a:solidFill>
                <a:srgbClr val="000000"/>
              </a:solidFill>
              <a:prstDash val="solid"/>
              <a:round/>
            </a:ln>
          </p:spPr>
          <p:txBody>
            <a:bodyPr/>
            <a:lstStyle/>
            <a:p>
              <a:endParaRPr lang="en-US"/>
            </a:p>
          </p:txBody>
        </p:sp>
        <p:sp>
          <p:nvSpPr>
            <p:cNvPr id="4" name="TextBox 4"/>
            <p:cNvSpPr txBox="1"/>
            <p:nvPr/>
          </p:nvSpPr>
          <p:spPr>
            <a:xfrm>
              <a:off x="0" y="-38100"/>
              <a:ext cx="4799184" cy="36225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477793" y="2199313"/>
            <a:ext cx="17215017" cy="7562403"/>
          </a:xfrm>
          <a:custGeom>
            <a:avLst/>
            <a:gdLst/>
            <a:ahLst/>
            <a:cxnLst/>
            <a:rect l="l" t="t" r="r" b="b"/>
            <a:pathLst>
              <a:path w="17215017" h="7562403">
                <a:moveTo>
                  <a:pt x="0" y="0"/>
                </a:moveTo>
                <a:lnTo>
                  <a:pt x="17215016" y="0"/>
                </a:lnTo>
                <a:lnTo>
                  <a:pt x="17215016" y="7562402"/>
                </a:lnTo>
                <a:lnTo>
                  <a:pt x="0" y="7562402"/>
                </a:lnTo>
                <a:lnTo>
                  <a:pt x="0" y="0"/>
                </a:lnTo>
                <a:close/>
              </a:path>
            </a:pathLst>
          </a:custGeom>
          <a:blipFill>
            <a:blip r:embed="rId2"/>
            <a:stretch>
              <a:fillRect l="-619" r="-619" b="-114199"/>
            </a:stretch>
          </a:blipFill>
        </p:spPr>
        <p:txBody>
          <a:bodyPr/>
          <a:lstStyle/>
          <a:p>
            <a:endParaRPr lang="en-US"/>
          </a:p>
        </p:txBody>
      </p:sp>
      <p:sp>
        <p:nvSpPr>
          <p:cNvPr id="6" name="TextBox 6"/>
          <p:cNvSpPr txBox="1"/>
          <p:nvPr/>
        </p:nvSpPr>
        <p:spPr>
          <a:xfrm>
            <a:off x="-418377" y="1444298"/>
            <a:ext cx="4856472" cy="4502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000000"/>
                </a:solidFill>
                <a:latin typeface="Montserrat Classic Bold"/>
              </a:rPr>
              <a:t>_face_trainning</a:t>
            </a:r>
          </a:p>
        </p:txBody>
      </p:sp>
      <p:sp>
        <p:nvSpPr>
          <p:cNvPr id="7" name="TextBox 7"/>
          <p:cNvSpPr txBox="1"/>
          <p:nvPr/>
        </p:nvSpPr>
        <p:spPr>
          <a:xfrm>
            <a:off x="477793" y="427535"/>
            <a:ext cx="8270982" cy="628407"/>
          </a:xfrm>
          <a:prstGeom prst="rect">
            <a:avLst/>
          </a:prstGeom>
        </p:spPr>
        <p:txBody>
          <a:bodyPr lIns="0" tIns="0" rIns="0" bIns="0" rtlCol="0" anchor="t">
            <a:spAutoFit/>
          </a:bodyPr>
          <a:lstStyle/>
          <a:p>
            <a:pPr marL="0" lvl="0" indent="0">
              <a:lnSpc>
                <a:spcPts val="4774"/>
              </a:lnSpc>
            </a:pPr>
            <a:r>
              <a:rPr lang="en-US" sz="4726">
                <a:solidFill>
                  <a:srgbClr val="000000"/>
                </a:solidFill>
                <a:latin typeface="Paytone One"/>
              </a:rPr>
              <a:t>KẾT QUẢ VÀ PHÂN TÍCH</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37441"/>
            <a:ext cx="18221900" cy="1230783"/>
            <a:chOff x="0" y="0"/>
            <a:chExt cx="4799184" cy="324157"/>
          </a:xfrm>
        </p:grpSpPr>
        <p:sp>
          <p:nvSpPr>
            <p:cNvPr id="3" name="Freeform 3"/>
            <p:cNvSpPr/>
            <p:nvPr/>
          </p:nvSpPr>
          <p:spPr>
            <a:xfrm>
              <a:off x="0" y="0"/>
              <a:ext cx="4799184" cy="324157"/>
            </a:xfrm>
            <a:custGeom>
              <a:avLst/>
              <a:gdLst/>
              <a:ahLst/>
              <a:cxnLst/>
              <a:rect l="l" t="t" r="r" b="b"/>
              <a:pathLst>
                <a:path w="4799184" h="324157">
                  <a:moveTo>
                    <a:pt x="14446" y="0"/>
                  </a:moveTo>
                  <a:lnTo>
                    <a:pt x="4784738" y="0"/>
                  </a:lnTo>
                  <a:cubicBezTo>
                    <a:pt x="4788569" y="0"/>
                    <a:pt x="4792244" y="1522"/>
                    <a:pt x="4794953" y="4231"/>
                  </a:cubicBezTo>
                  <a:cubicBezTo>
                    <a:pt x="4797662" y="6940"/>
                    <a:pt x="4799184" y="10614"/>
                    <a:pt x="4799184" y="14446"/>
                  </a:cubicBezTo>
                  <a:lnTo>
                    <a:pt x="4799184" y="309711"/>
                  </a:lnTo>
                  <a:cubicBezTo>
                    <a:pt x="4799184" y="313543"/>
                    <a:pt x="4797662" y="317217"/>
                    <a:pt x="4794953" y="319926"/>
                  </a:cubicBezTo>
                  <a:cubicBezTo>
                    <a:pt x="4792244" y="322635"/>
                    <a:pt x="4788569" y="324157"/>
                    <a:pt x="4784738" y="324157"/>
                  </a:cubicBezTo>
                  <a:lnTo>
                    <a:pt x="14446" y="324157"/>
                  </a:lnTo>
                  <a:cubicBezTo>
                    <a:pt x="10614" y="324157"/>
                    <a:pt x="6940" y="322635"/>
                    <a:pt x="4231" y="319926"/>
                  </a:cubicBezTo>
                  <a:cubicBezTo>
                    <a:pt x="1522" y="317217"/>
                    <a:pt x="0" y="313543"/>
                    <a:pt x="0" y="309711"/>
                  </a:cubicBezTo>
                  <a:lnTo>
                    <a:pt x="0" y="14446"/>
                  </a:lnTo>
                  <a:cubicBezTo>
                    <a:pt x="0" y="10614"/>
                    <a:pt x="1522" y="6940"/>
                    <a:pt x="4231" y="4231"/>
                  </a:cubicBezTo>
                  <a:cubicBezTo>
                    <a:pt x="6940" y="1522"/>
                    <a:pt x="10614" y="0"/>
                    <a:pt x="14446" y="0"/>
                  </a:cubicBezTo>
                  <a:close/>
                </a:path>
              </a:pathLst>
            </a:custGeom>
            <a:solidFill>
              <a:srgbClr val="CADDFF"/>
            </a:solidFill>
            <a:ln w="19050" cap="rnd">
              <a:solidFill>
                <a:srgbClr val="000000"/>
              </a:solidFill>
              <a:prstDash val="solid"/>
              <a:round/>
            </a:ln>
          </p:spPr>
          <p:txBody>
            <a:bodyPr/>
            <a:lstStyle/>
            <a:p>
              <a:endParaRPr lang="en-US"/>
            </a:p>
          </p:txBody>
        </p:sp>
        <p:sp>
          <p:nvSpPr>
            <p:cNvPr id="4" name="TextBox 4"/>
            <p:cNvSpPr txBox="1"/>
            <p:nvPr/>
          </p:nvSpPr>
          <p:spPr>
            <a:xfrm>
              <a:off x="0" y="-38100"/>
              <a:ext cx="4799184" cy="36225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477793" y="1961188"/>
            <a:ext cx="17215017" cy="8087687"/>
          </a:xfrm>
          <a:custGeom>
            <a:avLst/>
            <a:gdLst/>
            <a:ahLst/>
            <a:cxnLst/>
            <a:rect l="l" t="t" r="r" b="b"/>
            <a:pathLst>
              <a:path w="17215017" h="8087687">
                <a:moveTo>
                  <a:pt x="0" y="0"/>
                </a:moveTo>
                <a:lnTo>
                  <a:pt x="17215016" y="0"/>
                </a:lnTo>
                <a:lnTo>
                  <a:pt x="17215016" y="8087687"/>
                </a:lnTo>
                <a:lnTo>
                  <a:pt x="0" y="8087687"/>
                </a:lnTo>
                <a:lnTo>
                  <a:pt x="0" y="0"/>
                </a:lnTo>
                <a:close/>
              </a:path>
            </a:pathLst>
          </a:custGeom>
          <a:blipFill>
            <a:blip r:embed="rId2"/>
            <a:stretch>
              <a:fillRect l="-619" t="-93366" r="-619" b="-6921"/>
            </a:stretch>
          </a:blipFill>
        </p:spPr>
        <p:txBody>
          <a:bodyPr/>
          <a:lstStyle/>
          <a:p>
            <a:endParaRPr lang="en-US"/>
          </a:p>
        </p:txBody>
      </p:sp>
      <p:sp>
        <p:nvSpPr>
          <p:cNvPr id="6" name="TextBox 6"/>
          <p:cNvSpPr txBox="1"/>
          <p:nvPr/>
        </p:nvSpPr>
        <p:spPr>
          <a:xfrm>
            <a:off x="-418377" y="1339649"/>
            <a:ext cx="4856472" cy="4502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000000"/>
                </a:solidFill>
                <a:latin typeface="Montserrat Classic Bold"/>
              </a:rPr>
              <a:t>_face_trainning</a:t>
            </a:r>
          </a:p>
        </p:txBody>
      </p:sp>
      <p:sp>
        <p:nvSpPr>
          <p:cNvPr id="7" name="TextBox 7"/>
          <p:cNvSpPr txBox="1"/>
          <p:nvPr/>
        </p:nvSpPr>
        <p:spPr>
          <a:xfrm>
            <a:off x="477793" y="427535"/>
            <a:ext cx="8270982" cy="628407"/>
          </a:xfrm>
          <a:prstGeom prst="rect">
            <a:avLst/>
          </a:prstGeom>
        </p:spPr>
        <p:txBody>
          <a:bodyPr lIns="0" tIns="0" rIns="0" bIns="0" rtlCol="0" anchor="t">
            <a:spAutoFit/>
          </a:bodyPr>
          <a:lstStyle/>
          <a:p>
            <a:pPr marL="0" lvl="0" indent="0">
              <a:lnSpc>
                <a:spcPts val="4774"/>
              </a:lnSpc>
            </a:pPr>
            <a:r>
              <a:rPr lang="en-US" sz="4726">
                <a:solidFill>
                  <a:srgbClr val="000000"/>
                </a:solidFill>
                <a:latin typeface="Paytone One"/>
              </a:rPr>
              <a:t>KẾT QUẢ VÀ PHÂN TÍCH</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00" y="89942"/>
            <a:ext cx="18221900" cy="1230783"/>
            <a:chOff x="0" y="0"/>
            <a:chExt cx="4799184" cy="324157"/>
          </a:xfrm>
        </p:grpSpPr>
        <p:sp>
          <p:nvSpPr>
            <p:cNvPr id="3" name="Freeform 3"/>
            <p:cNvSpPr/>
            <p:nvPr/>
          </p:nvSpPr>
          <p:spPr>
            <a:xfrm>
              <a:off x="0" y="0"/>
              <a:ext cx="4799184" cy="324157"/>
            </a:xfrm>
            <a:custGeom>
              <a:avLst/>
              <a:gdLst/>
              <a:ahLst/>
              <a:cxnLst/>
              <a:rect l="l" t="t" r="r" b="b"/>
              <a:pathLst>
                <a:path w="4799184" h="324157">
                  <a:moveTo>
                    <a:pt x="14446" y="0"/>
                  </a:moveTo>
                  <a:lnTo>
                    <a:pt x="4784738" y="0"/>
                  </a:lnTo>
                  <a:cubicBezTo>
                    <a:pt x="4788569" y="0"/>
                    <a:pt x="4792244" y="1522"/>
                    <a:pt x="4794953" y="4231"/>
                  </a:cubicBezTo>
                  <a:cubicBezTo>
                    <a:pt x="4797662" y="6940"/>
                    <a:pt x="4799184" y="10614"/>
                    <a:pt x="4799184" y="14446"/>
                  </a:cubicBezTo>
                  <a:lnTo>
                    <a:pt x="4799184" y="309711"/>
                  </a:lnTo>
                  <a:cubicBezTo>
                    <a:pt x="4799184" y="313543"/>
                    <a:pt x="4797662" y="317217"/>
                    <a:pt x="4794953" y="319926"/>
                  </a:cubicBezTo>
                  <a:cubicBezTo>
                    <a:pt x="4792244" y="322635"/>
                    <a:pt x="4788569" y="324157"/>
                    <a:pt x="4784738" y="324157"/>
                  </a:cubicBezTo>
                  <a:lnTo>
                    <a:pt x="14446" y="324157"/>
                  </a:lnTo>
                  <a:cubicBezTo>
                    <a:pt x="10614" y="324157"/>
                    <a:pt x="6940" y="322635"/>
                    <a:pt x="4231" y="319926"/>
                  </a:cubicBezTo>
                  <a:cubicBezTo>
                    <a:pt x="1522" y="317217"/>
                    <a:pt x="0" y="313543"/>
                    <a:pt x="0" y="309711"/>
                  </a:cubicBezTo>
                  <a:lnTo>
                    <a:pt x="0" y="14446"/>
                  </a:lnTo>
                  <a:cubicBezTo>
                    <a:pt x="0" y="10614"/>
                    <a:pt x="1522" y="6940"/>
                    <a:pt x="4231" y="4231"/>
                  </a:cubicBezTo>
                  <a:cubicBezTo>
                    <a:pt x="6940" y="1522"/>
                    <a:pt x="10614" y="0"/>
                    <a:pt x="14446" y="0"/>
                  </a:cubicBezTo>
                  <a:close/>
                </a:path>
              </a:pathLst>
            </a:custGeom>
            <a:solidFill>
              <a:srgbClr val="CADDFF"/>
            </a:solidFill>
            <a:ln w="19050" cap="rnd">
              <a:solidFill>
                <a:srgbClr val="000000"/>
              </a:solidFill>
              <a:prstDash val="solid"/>
              <a:round/>
            </a:ln>
          </p:spPr>
          <p:txBody>
            <a:bodyPr/>
            <a:lstStyle/>
            <a:p>
              <a:endParaRPr lang="en-US"/>
            </a:p>
          </p:txBody>
        </p:sp>
        <p:sp>
          <p:nvSpPr>
            <p:cNvPr id="4" name="TextBox 4"/>
            <p:cNvSpPr txBox="1"/>
            <p:nvPr/>
          </p:nvSpPr>
          <p:spPr>
            <a:xfrm>
              <a:off x="0" y="-38100"/>
              <a:ext cx="4799184" cy="36225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477793" y="2416069"/>
            <a:ext cx="17064276" cy="7408271"/>
          </a:xfrm>
          <a:custGeom>
            <a:avLst/>
            <a:gdLst/>
            <a:ahLst/>
            <a:cxnLst/>
            <a:rect l="l" t="t" r="r" b="b"/>
            <a:pathLst>
              <a:path w="17064276" h="7408271">
                <a:moveTo>
                  <a:pt x="0" y="0"/>
                </a:moveTo>
                <a:lnTo>
                  <a:pt x="17064276" y="0"/>
                </a:lnTo>
                <a:lnTo>
                  <a:pt x="17064276" y="7408271"/>
                </a:lnTo>
                <a:lnTo>
                  <a:pt x="0" y="7408271"/>
                </a:lnTo>
                <a:lnTo>
                  <a:pt x="0" y="0"/>
                </a:lnTo>
                <a:close/>
              </a:path>
            </a:pathLst>
          </a:custGeom>
          <a:blipFill>
            <a:blip r:embed="rId2"/>
            <a:stretch>
              <a:fillRect t="-1408" r="-6450" b="-180655"/>
            </a:stretch>
          </a:blipFill>
        </p:spPr>
        <p:txBody>
          <a:bodyPr/>
          <a:lstStyle/>
          <a:p>
            <a:endParaRPr lang="en-US"/>
          </a:p>
        </p:txBody>
      </p:sp>
      <p:sp>
        <p:nvSpPr>
          <p:cNvPr id="6" name="Freeform 6"/>
          <p:cNvSpPr/>
          <p:nvPr/>
        </p:nvSpPr>
        <p:spPr>
          <a:xfrm>
            <a:off x="15939493" y="46497"/>
            <a:ext cx="1732574" cy="2018889"/>
          </a:xfrm>
          <a:custGeom>
            <a:avLst/>
            <a:gdLst/>
            <a:ahLst/>
            <a:cxnLst/>
            <a:rect l="l" t="t" r="r" b="b"/>
            <a:pathLst>
              <a:path w="1732574" h="2018889">
                <a:moveTo>
                  <a:pt x="0" y="0"/>
                </a:moveTo>
                <a:lnTo>
                  <a:pt x="1732574" y="0"/>
                </a:lnTo>
                <a:lnTo>
                  <a:pt x="1732574" y="2018889"/>
                </a:lnTo>
                <a:lnTo>
                  <a:pt x="0" y="2018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418377" y="1444298"/>
            <a:ext cx="4856472" cy="4502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000000"/>
                </a:solidFill>
                <a:latin typeface="Montserrat Classic Bold"/>
              </a:rPr>
              <a:t>_face_recognition</a:t>
            </a:r>
          </a:p>
        </p:txBody>
      </p:sp>
      <p:sp>
        <p:nvSpPr>
          <p:cNvPr id="8" name="TextBox 8"/>
          <p:cNvSpPr txBox="1"/>
          <p:nvPr/>
        </p:nvSpPr>
        <p:spPr>
          <a:xfrm>
            <a:off x="477793" y="427535"/>
            <a:ext cx="8270982" cy="628407"/>
          </a:xfrm>
          <a:prstGeom prst="rect">
            <a:avLst/>
          </a:prstGeom>
        </p:spPr>
        <p:txBody>
          <a:bodyPr lIns="0" tIns="0" rIns="0" bIns="0" rtlCol="0" anchor="t">
            <a:spAutoFit/>
          </a:bodyPr>
          <a:lstStyle/>
          <a:p>
            <a:pPr marL="0" lvl="0" indent="0">
              <a:lnSpc>
                <a:spcPts val="4774"/>
              </a:lnSpc>
            </a:pPr>
            <a:r>
              <a:rPr lang="en-US" sz="4726">
                <a:solidFill>
                  <a:srgbClr val="000000"/>
                </a:solidFill>
                <a:latin typeface="Paytone One"/>
              </a:rPr>
              <a:t>KẾT QUẢ VÀ PHÂN TÍCH</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00" y="89942"/>
            <a:ext cx="18221900" cy="1230783"/>
            <a:chOff x="0" y="0"/>
            <a:chExt cx="4799184" cy="324157"/>
          </a:xfrm>
        </p:grpSpPr>
        <p:sp>
          <p:nvSpPr>
            <p:cNvPr id="3" name="Freeform 3"/>
            <p:cNvSpPr/>
            <p:nvPr/>
          </p:nvSpPr>
          <p:spPr>
            <a:xfrm>
              <a:off x="0" y="0"/>
              <a:ext cx="4799184" cy="324157"/>
            </a:xfrm>
            <a:custGeom>
              <a:avLst/>
              <a:gdLst/>
              <a:ahLst/>
              <a:cxnLst/>
              <a:rect l="l" t="t" r="r" b="b"/>
              <a:pathLst>
                <a:path w="4799184" h="324157">
                  <a:moveTo>
                    <a:pt x="14446" y="0"/>
                  </a:moveTo>
                  <a:lnTo>
                    <a:pt x="4784738" y="0"/>
                  </a:lnTo>
                  <a:cubicBezTo>
                    <a:pt x="4788569" y="0"/>
                    <a:pt x="4792244" y="1522"/>
                    <a:pt x="4794953" y="4231"/>
                  </a:cubicBezTo>
                  <a:cubicBezTo>
                    <a:pt x="4797662" y="6940"/>
                    <a:pt x="4799184" y="10614"/>
                    <a:pt x="4799184" y="14446"/>
                  </a:cubicBezTo>
                  <a:lnTo>
                    <a:pt x="4799184" y="309711"/>
                  </a:lnTo>
                  <a:cubicBezTo>
                    <a:pt x="4799184" y="313543"/>
                    <a:pt x="4797662" y="317217"/>
                    <a:pt x="4794953" y="319926"/>
                  </a:cubicBezTo>
                  <a:cubicBezTo>
                    <a:pt x="4792244" y="322635"/>
                    <a:pt x="4788569" y="324157"/>
                    <a:pt x="4784738" y="324157"/>
                  </a:cubicBezTo>
                  <a:lnTo>
                    <a:pt x="14446" y="324157"/>
                  </a:lnTo>
                  <a:cubicBezTo>
                    <a:pt x="10614" y="324157"/>
                    <a:pt x="6940" y="322635"/>
                    <a:pt x="4231" y="319926"/>
                  </a:cubicBezTo>
                  <a:cubicBezTo>
                    <a:pt x="1522" y="317217"/>
                    <a:pt x="0" y="313543"/>
                    <a:pt x="0" y="309711"/>
                  </a:cubicBezTo>
                  <a:lnTo>
                    <a:pt x="0" y="14446"/>
                  </a:lnTo>
                  <a:cubicBezTo>
                    <a:pt x="0" y="10614"/>
                    <a:pt x="1522" y="6940"/>
                    <a:pt x="4231" y="4231"/>
                  </a:cubicBezTo>
                  <a:cubicBezTo>
                    <a:pt x="6940" y="1522"/>
                    <a:pt x="10614" y="0"/>
                    <a:pt x="14446" y="0"/>
                  </a:cubicBezTo>
                  <a:close/>
                </a:path>
              </a:pathLst>
            </a:custGeom>
            <a:solidFill>
              <a:srgbClr val="CADDFF"/>
            </a:solidFill>
            <a:ln w="19050" cap="rnd">
              <a:solidFill>
                <a:srgbClr val="000000"/>
              </a:solidFill>
              <a:prstDash val="solid"/>
              <a:round/>
            </a:ln>
          </p:spPr>
          <p:txBody>
            <a:bodyPr/>
            <a:lstStyle/>
            <a:p>
              <a:endParaRPr lang="en-US"/>
            </a:p>
          </p:txBody>
        </p:sp>
        <p:sp>
          <p:nvSpPr>
            <p:cNvPr id="4" name="TextBox 4"/>
            <p:cNvSpPr txBox="1"/>
            <p:nvPr/>
          </p:nvSpPr>
          <p:spPr>
            <a:xfrm>
              <a:off x="0" y="-38100"/>
              <a:ext cx="4799184" cy="36225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477793" y="2199313"/>
            <a:ext cx="17064276" cy="7383124"/>
          </a:xfrm>
          <a:custGeom>
            <a:avLst/>
            <a:gdLst/>
            <a:ahLst/>
            <a:cxnLst/>
            <a:rect l="l" t="t" r="r" b="b"/>
            <a:pathLst>
              <a:path w="17064276" h="7383124">
                <a:moveTo>
                  <a:pt x="0" y="0"/>
                </a:moveTo>
                <a:lnTo>
                  <a:pt x="17064276" y="0"/>
                </a:lnTo>
                <a:lnTo>
                  <a:pt x="17064276" y="7383124"/>
                </a:lnTo>
                <a:lnTo>
                  <a:pt x="0" y="7383124"/>
                </a:lnTo>
                <a:lnTo>
                  <a:pt x="0" y="0"/>
                </a:lnTo>
                <a:close/>
              </a:path>
            </a:pathLst>
          </a:custGeom>
          <a:blipFill>
            <a:blip r:embed="rId2"/>
            <a:stretch>
              <a:fillRect t="-99420" r="-6450" b="-83604"/>
            </a:stretch>
          </a:blipFill>
        </p:spPr>
        <p:txBody>
          <a:bodyPr/>
          <a:lstStyle/>
          <a:p>
            <a:endParaRPr lang="en-US"/>
          </a:p>
        </p:txBody>
      </p:sp>
      <p:sp>
        <p:nvSpPr>
          <p:cNvPr id="6" name="TextBox 6"/>
          <p:cNvSpPr txBox="1"/>
          <p:nvPr/>
        </p:nvSpPr>
        <p:spPr>
          <a:xfrm>
            <a:off x="-418377" y="1444298"/>
            <a:ext cx="4856472" cy="4502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000000"/>
                </a:solidFill>
                <a:latin typeface="Montserrat Classic Bold"/>
              </a:rPr>
              <a:t>_face_recognition</a:t>
            </a:r>
          </a:p>
        </p:txBody>
      </p:sp>
      <p:sp>
        <p:nvSpPr>
          <p:cNvPr id="7" name="TextBox 7"/>
          <p:cNvSpPr txBox="1"/>
          <p:nvPr/>
        </p:nvSpPr>
        <p:spPr>
          <a:xfrm>
            <a:off x="477793" y="427535"/>
            <a:ext cx="8270982" cy="628407"/>
          </a:xfrm>
          <a:prstGeom prst="rect">
            <a:avLst/>
          </a:prstGeom>
        </p:spPr>
        <p:txBody>
          <a:bodyPr lIns="0" tIns="0" rIns="0" bIns="0" rtlCol="0" anchor="t">
            <a:spAutoFit/>
          </a:bodyPr>
          <a:lstStyle/>
          <a:p>
            <a:pPr marL="0" lvl="0" indent="0">
              <a:lnSpc>
                <a:spcPts val="4774"/>
              </a:lnSpc>
            </a:pPr>
            <a:r>
              <a:rPr lang="en-US" sz="4726">
                <a:solidFill>
                  <a:srgbClr val="000000"/>
                </a:solidFill>
                <a:latin typeface="Paytone One"/>
              </a:rPr>
              <a:t>KẾT QUẢ VÀ PHÂN TÍCH</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00" y="89942"/>
            <a:ext cx="18221900" cy="1230783"/>
            <a:chOff x="0" y="0"/>
            <a:chExt cx="4799184" cy="324157"/>
          </a:xfrm>
        </p:grpSpPr>
        <p:sp>
          <p:nvSpPr>
            <p:cNvPr id="3" name="Freeform 3"/>
            <p:cNvSpPr/>
            <p:nvPr/>
          </p:nvSpPr>
          <p:spPr>
            <a:xfrm>
              <a:off x="0" y="0"/>
              <a:ext cx="4799184" cy="324157"/>
            </a:xfrm>
            <a:custGeom>
              <a:avLst/>
              <a:gdLst/>
              <a:ahLst/>
              <a:cxnLst/>
              <a:rect l="l" t="t" r="r" b="b"/>
              <a:pathLst>
                <a:path w="4799184" h="324157">
                  <a:moveTo>
                    <a:pt x="14446" y="0"/>
                  </a:moveTo>
                  <a:lnTo>
                    <a:pt x="4784738" y="0"/>
                  </a:lnTo>
                  <a:cubicBezTo>
                    <a:pt x="4788569" y="0"/>
                    <a:pt x="4792244" y="1522"/>
                    <a:pt x="4794953" y="4231"/>
                  </a:cubicBezTo>
                  <a:cubicBezTo>
                    <a:pt x="4797662" y="6940"/>
                    <a:pt x="4799184" y="10614"/>
                    <a:pt x="4799184" y="14446"/>
                  </a:cubicBezTo>
                  <a:lnTo>
                    <a:pt x="4799184" y="309711"/>
                  </a:lnTo>
                  <a:cubicBezTo>
                    <a:pt x="4799184" y="313543"/>
                    <a:pt x="4797662" y="317217"/>
                    <a:pt x="4794953" y="319926"/>
                  </a:cubicBezTo>
                  <a:cubicBezTo>
                    <a:pt x="4792244" y="322635"/>
                    <a:pt x="4788569" y="324157"/>
                    <a:pt x="4784738" y="324157"/>
                  </a:cubicBezTo>
                  <a:lnTo>
                    <a:pt x="14446" y="324157"/>
                  </a:lnTo>
                  <a:cubicBezTo>
                    <a:pt x="10614" y="324157"/>
                    <a:pt x="6940" y="322635"/>
                    <a:pt x="4231" y="319926"/>
                  </a:cubicBezTo>
                  <a:cubicBezTo>
                    <a:pt x="1522" y="317217"/>
                    <a:pt x="0" y="313543"/>
                    <a:pt x="0" y="309711"/>
                  </a:cubicBezTo>
                  <a:lnTo>
                    <a:pt x="0" y="14446"/>
                  </a:lnTo>
                  <a:cubicBezTo>
                    <a:pt x="0" y="10614"/>
                    <a:pt x="1522" y="6940"/>
                    <a:pt x="4231" y="4231"/>
                  </a:cubicBezTo>
                  <a:cubicBezTo>
                    <a:pt x="6940" y="1522"/>
                    <a:pt x="10614" y="0"/>
                    <a:pt x="14446" y="0"/>
                  </a:cubicBezTo>
                  <a:close/>
                </a:path>
              </a:pathLst>
            </a:custGeom>
            <a:solidFill>
              <a:srgbClr val="CADDFF"/>
            </a:solidFill>
            <a:ln w="19050" cap="rnd">
              <a:solidFill>
                <a:srgbClr val="000000"/>
              </a:solidFill>
              <a:prstDash val="solid"/>
              <a:round/>
            </a:ln>
          </p:spPr>
          <p:txBody>
            <a:bodyPr/>
            <a:lstStyle/>
            <a:p>
              <a:endParaRPr lang="en-US"/>
            </a:p>
          </p:txBody>
        </p:sp>
        <p:sp>
          <p:nvSpPr>
            <p:cNvPr id="4" name="TextBox 4"/>
            <p:cNvSpPr txBox="1"/>
            <p:nvPr/>
          </p:nvSpPr>
          <p:spPr>
            <a:xfrm>
              <a:off x="0" y="-38100"/>
              <a:ext cx="4799184" cy="36225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477793" y="2199313"/>
            <a:ext cx="17064276" cy="6054162"/>
          </a:xfrm>
          <a:custGeom>
            <a:avLst/>
            <a:gdLst/>
            <a:ahLst/>
            <a:cxnLst/>
            <a:rect l="l" t="t" r="r" b="b"/>
            <a:pathLst>
              <a:path w="17064276" h="6054162">
                <a:moveTo>
                  <a:pt x="0" y="0"/>
                </a:moveTo>
                <a:lnTo>
                  <a:pt x="17064276" y="0"/>
                </a:lnTo>
                <a:lnTo>
                  <a:pt x="17064276" y="6054162"/>
                </a:lnTo>
                <a:lnTo>
                  <a:pt x="0" y="6054162"/>
                </a:lnTo>
                <a:lnTo>
                  <a:pt x="0" y="0"/>
                </a:lnTo>
                <a:close/>
              </a:path>
            </a:pathLst>
          </a:custGeom>
          <a:blipFill>
            <a:blip r:embed="rId2"/>
            <a:stretch>
              <a:fillRect t="-241570" r="-6450" b="-3582"/>
            </a:stretch>
          </a:blipFill>
        </p:spPr>
        <p:txBody>
          <a:bodyPr/>
          <a:lstStyle/>
          <a:p>
            <a:endParaRPr lang="en-US"/>
          </a:p>
        </p:txBody>
      </p:sp>
      <p:pic>
        <p:nvPicPr>
          <p:cNvPr id="6" name="Picture 6"/>
          <p:cNvPicPr>
            <a:picLocks noChangeAspect="1"/>
          </p:cNvPicPr>
          <p:nvPr/>
        </p:nvPicPr>
        <p:blipFill>
          <a:blip r:embed="rId3"/>
          <a:srcRect/>
          <a:stretch>
            <a:fillRect/>
          </a:stretch>
        </p:blipFill>
        <p:spPr>
          <a:xfrm>
            <a:off x="15472471" y="8361247"/>
            <a:ext cx="2392141" cy="1794106"/>
          </a:xfrm>
          <a:prstGeom prst="rect">
            <a:avLst/>
          </a:prstGeom>
        </p:spPr>
      </p:pic>
      <p:sp>
        <p:nvSpPr>
          <p:cNvPr id="7" name="TextBox 7"/>
          <p:cNvSpPr txBox="1"/>
          <p:nvPr/>
        </p:nvSpPr>
        <p:spPr>
          <a:xfrm>
            <a:off x="-418377" y="1444298"/>
            <a:ext cx="4856472" cy="4502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000000"/>
                </a:solidFill>
                <a:latin typeface="Montserrat Classic Bold"/>
              </a:rPr>
              <a:t>_face_recognition</a:t>
            </a:r>
          </a:p>
        </p:txBody>
      </p:sp>
      <p:sp>
        <p:nvSpPr>
          <p:cNvPr id="8" name="TextBox 8"/>
          <p:cNvSpPr txBox="1"/>
          <p:nvPr/>
        </p:nvSpPr>
        <p:spPr>
          <a:xfrm>
            <a:off x="477793" y="427535"/>
            <a:ext cx="8270982" cy="628407"/>
          </a:xfrm>
          <a:prstGeom prst="rect">
            <a:avLst/>
          </a:prstGeom>
        </p:spPr>
        <p:txBody>
          <a:bodyPr lIns="0" tIns="0" rIns="0" bIns="0" rtlCol="0" anchor="t">
            <a:spAutoFit/>
          </a:bodyPr>
          <a:lstStyle/>
          <a:p>
            <a:pPr marL="0" lvl="0" indent="0">
              <a:lnSpc>
                <a:spcPts val="4774"/>
              </a:lnSpc>
            </a:pPr>
            <a:r>
              <a:rPr lang="en-US" sz="4726">
                <a:solidFill>
                  <a:srgbClr val="000000"/>
                </a:solidFill>
                <a:latin typeface="Paytone One"/>
              </a:rPr>
              <a:t>KẾT QUẢ VÀ PHÂN TÍCH</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48577"/>
            <a:ext cx="9696760" cy="10784153"/>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endParaRPr lang="en-US"/>
            </a:p>
          </p:txBody>
        </p:sp>
        <p:sp>
          <p:nvSpPr>
            <p:cNvPr id="4" name="TextBox 4"/>
            <p:cNvSpPr txBox="1"/>
            <p:nvPr/>
          </p:nvSpPr>
          <p:spPr>
            <a:xfrm>
              <a:off x="0" y="-28575"/>
              <a:ext cx="2553879" cy="286884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2225" y="3644002"/>
            <a:ext cx="7927618" cy="812351"/>
            <a:chOff x="0" y="0"/>
            <a:chExt cx="2087932" cy="213952"/>
          </a:xfrm>
        </p:grpSpPr>
        <p:sp>
          <p:nvSpPr>
            <p:cNvPr id="6" name="Freeform 6"/>
            <p:cNvSpPr/>
            <p:nvPr/>
          </p:nvSpPr>
          <p:spPr>
            <a:xfrm>
              <a:off x="0" y="0"/>
              <a:ext cx="2087932" cy="213952"/>
            </a:xfrm>
            <a:custGeom>
              <a:avLst/>
              <a:gdLst/>
              <a:ahLst/>
              <a:cxnLst/>
              <a:rect l="l" t="t" r="r" b="b"/>
              <a:pathLst>
                <a:path w="2087932" h="213952">
                  <a:moveTo>
                    <a:pt x="49805" y="0"/>
                  </a:moveTo>
                  <a:lnTo>
                    <a:pt x="2038127" y="0"/>
                  </a:lnTo>
                  <a:cubicBezTo>
                    <a:pt x="2065634" y="0"/>
                    <a:pt x="2087932" y="22299"/>
                    <a:pt x="2087932" y="49805"/>
                  </a:cubicBezTo>
                  <a:lnTo>
                    <a:pt x="2087932" y="164147"/>
                  </a:lnTo>
                  <a:cubicBezTo>
                    <a:pt x="2087932" y="177356"/>
                    <a:pt x="2082685" y="190024"/>
                    <a:pt x="2073345" y="199365"/>
                  </a:cubicBezTo>
                  <a:cubicBezTo>
                    <a:pt x="2064004" y="208705"/>
                    <a:pt x="2051336" y="213952"/>
                    <a:pt x="2038127" y="213952"/>
                  </a:cubicBezTo>
                  <a:lnTo>
                    <a:pt x="49805" y="213952"/>
                  </a:lnTo>
                  <a:cubicBezTo>
                    <a:pt x="22299" y="213952"/>
                    <a:pt x="0" y="191654"/>
                    <a:pt x="0" y="164147"/>
                  </a:cubicBezTo>
                  <a:lnTo>
                    <a:pt x="0" y="49805"/>
                  </a:lnTo>
                  <a:cubicBezTo>
                    <a:pt x="0" y="22299"/>
                    <a:pt x="22299" y="0"/>
                    <a:pt x="49805" y="0"/>
                  </a:cubicBezTo>
                  <a:close/>
                </a:path>
              </a:pathLst>
            </a:custGeom>
            <a:solidFill>
              <a:srgbClr val="CADDFF"/>
            </a:solidFill>
          </p:spPr>
          <p:txBody>
            <a:bodyPr/>
            <a:lstStyle/>
            <a:p>
              <a:endParaRPr lang="en-US"/>
            </a:p>
          </p:txBody>
        </p:sp>
        <p:sp>
          <p:nvSpPr>
            <p:cNvPr id="7" name="TextBox 7"/>
            <p:cNvSpPr txBox="1"/>
            <p:nvPr/>
          </p:nvSpPr>
          <p:spPr>
            <a:xfrm>
              <a:off x="0" y="-28575"/>
              <a:ext cx="2087932" cy="242527"/>
            </a:xfrm>
            <a:prstGeom prst="rect">
              <a:avLst/>
            </a:prstGeom>
          </p:spPr>
          <p:txBody>
            <a:bodyPr lIns="50800" tIns="50800" rIns="50800" bIns="50800" rtlCol="0" anchor="ctr"/>
            <a:lstStyle/>
            <a:p>
              <a:pPr algn="ctr">
                <a:lnSpc>
                  <a:spcPts val="2659"/>
                </a:lnSpc>
              </a:pPr>
              <a:r>
                <a:rPr lang="en-US" sz="1899">
                  <a:solidFill>
                    <a:srgbClr val="000000"/>
                  </a:solidFill>
                  <a:latin typeface="Paytone One"/>
                </a:rPr>
                <a:t>Sử dụng nhận diện khuôn mặt để mở khoá các thiết bị</a:t>
              </a:r>
            </a:p>
          </p:txBody>
        </p:sp>
      </p:grpSp>
      <p:grpSp>
        <p:nvGrpSpPr>
          <p:cNvPr id="8" name="Group 8"/>
          <p:cNvGrpSpPr/>
          <p:nvPr/>
        </p:nvGrpSpPr>
        <p:grpSpPr>
          <a:xfrm>
            <a:off x="382225" y="4737325"/>
            <a:ext cx="7927618" cy="812351"/>
            <a:chOff x="0" y="0"/>
            <a:chExt cx="2087932" cy="213952"/>
          </a:xfrm>
        </p:grpSpPr>
        <p:sp>
          <p:nvSpPr>
            <p:cNvPr id="9" name="Freeform 9"/>
            <p:cNvSpPr/>
            <p:nvPr/>
          </p:nvSpPr>
          <p:spPr>
            <a:xfrm>
              <a:off x="0" y="0"/>
              <a:ext cx="2087932" cy="213952"/>
            </a:xfrm>
            <a:custGeom>
              <a:avLst/>
              <a:gdLst/>
              <a:ahLst/>
              <a:cxnLst/>
              <a:rect l="l" t="t" r="r" b="b"/>
              <a:pathLst>
                <a:path w="2087932" h="213952">
                  <a:moveTo>
                    <a:pt x="49805" y="0"/>
                  </a:moveTo>
                  <a:lnTo>
                    <a:pt x="2038127" y="0"/>
                  </a:lnTo>
                  <a:cubicBezTo>
                    <a:pt x="2065634" y="0"/>
                    <a:pt x="2087932" y="22299"/>
                    <a:pt x="2087932" y="49805"/>
                  </a:cubicBezTo>
                  <a:lnTo>
                    <a:pt x="2087932" y="164147"/>
                  </a:lnTo>
                  <a:cubicBezTo>
                    <a:pt x="2087932" y="177356"/>
                    <a:pt x="2082685" y="190024"/>
                    <a:pt x="2073345" y="199365"/>
                  </a:cubicBezTo>
                  <a:cubicBezTo>
                    <a:pt x="2064004" y="208705"/>
                    <a:pt x="2051336" y="213952"/>
                    <a:pt x="2038127" y="213952"/>
                  </a:cubicBezTo>
                  <a:lnTo>
                    <a:pt x="49805" y="213952"/>
                  </a:lnTo>
                  <a:cubicBezTo>
                    <a:pt x="22299" y="213952"/>
                    <a:pt x="0" y="191654"/>
                    <a:pt x="0" y="164147"/>
                  </a:cubicBezTo>
                  <a:lnTo>
                    <a:pt x="0" y="49805"/>
                  </a:lnTo>
                  <a:cubicBezTo>
                    <a:pt x="0" y="22299"/>
                    <a:pt x="22299" y="0"/>
                    <a:pt x="49805" y="0"/>
                  </a:cubicBezTo>
                  <a:close/>
                </a:path>
              </a:pathLst>
            </a:custGeom>
            <a:solidFill>
              <a:srgbClr val="CADDFF"/>
            </a:solidFill>
          </p:spPr>
          <p:txBody>
            <a:bodyPr/>
            <a:lstStyle/>
            <a:p>
              <a:endParaRPr lang="en-US"/>
            </a:p>
          </p:txBody>
        </p:sp>
        <p:sp>
          <p:nvSpPr>
            <p:cNvPr id="10" name="TextBox 10"/>
            <p:cNvSpPr txBox="1"/>
            <p:nvPr/>
          </p:nvSpPr>
          <p:spPr>
            <a:xfrm>
              <a:off x="0" y="-28575"/>
              <a:ext cx="2087932" cy="242527"/>
            </a:xfrm>
            <a:prstGeom prst="rect">
              <a:avLst/>
            </a:prstGeom>
          </p:spPr>
          <p:txBody>
            <a:bodyPr lIns="50800" tIns="50800" rIns="50800" bIns="50800" rtlCol="0" anchor="ctr"/>
            <a:lstStyle/>
            <a:p>
              <a:pPr algn="ctr">
                <a:lnSpc>
                  <a:spcPts val="2659"/>
                </a:lnSpc>
              </a:pPr>
              <a:r>
                <a:rPr lang="en-US" sz="1899">
                  <a:solidFill>
                    <a:srgbClr val="000000"/>
                  </a:solidFill>
                  <a:latin typeface="Paytone One"/>
                </a:rPr>
                <a:t>Kiểm soát truy cập</a:t>
              </a:r>
            </a:p>
          </p:txBody>
        </p:sp>
      </p:grpSp>
      <p:grpSp>
        <p:nvGrpSpPr>
          <p:cNvPr id="11" name="Group 11"/>
          <p:cNvGrpSpPr/>
          <p:nvPr/>
        </p:nvGrpSpPr>
        <p:grpSpPr>
          <a:xfrm>
            <a:off x="382225" y="5825900"/>
            <a:ext cx="7927618" cy="812351"/>
            <a:chOff x="0" y="0"/>
            <a:chExt cx="2087932" cy="213952"/>
          </a:xfrm>
        </p:grpSpPr>
        <p:sp>
          <p:nvSpPr>
            <p:cNvPr id="12" name="Freeform 12"/>
            <p:cNvSpPr/>
            <p:nvPr/>
          </p:nvSpPr>
          <p:spPr>
            <a:xfrm>
              <a:off x="0" y="0"/>
              <a:ext cx="2087932" cy="213952"/>
            </a:xfrm>
            <a:custGeom>
              <a:avLst/>
              <a:gdLst/>
              <a:ahLst/>
              <a:cxnLst/>
              <a:rect l="l" t="t" r="r" b="b"/>
              <a:pathLst>
                <a:path w="2087932" h="213952">
                  <a:moveTo>
                    <a:pt x="49805" y="0"/>
                  </a:moveTo>
                  <a:lnTo>
                    <a:pt x="2038127" y="0"/>
                  </a:lnTo>
                  <a:cubicBezTo>
                    <a:pt x="2065634" y="0"/>
                    <a:pt x="2087932" y="22299"/>
                    <a:pt x="2087932" y="49805"/>
                  </a:cubicBezTo>
                  <a:lnTo>
                    <a:pt x="2087932" y="164147"/>
                  </a:lnTo>
                  <a:cubicBezTo>
                    <a:pt x="2087932" y="177356"/>
                    <a:pt x="2082685" y="190024"/>
                    <a:pt x="2073345" y="199365"/>
                  </a:cubicBezTo>
                  <a:cubicBezTo>
                    <a:pt x="2064004" y="208705"/>
                    <a:pt x="2051336" y="213952"/>
                    <a:pt x="2038127" y="213952"/>
                  </a:cubicBezTo>
                  <a:lnTo>
                    <a:pt x="49805" y="213952"/>
                  </a:lnTo>
                  <a:cubicBezTo>
                    <a:pt x="22299" y="213952"/>
                    <a:pt x="0" y="191654"/>
                    <a:pt x="0" y="164147"/>
                  </a:cubicBezTo>
                  <a:lnTo>
                    <a:pt x="0" y="49805"/>
                  </a:lnTo>
                  <a:cubicBezTo>
                    <a:pt x="0" y="22299"/>
                    <a:pt x="22299" y="0"/>
                    <a:pt x="49805" y="0"/>
                  </a:cubicBezTo>
                  <a:close/>
                </a:path>
              </a:pathLst>
            </a:custGeom>
            <a:solidFill>
              <a:srgbClr val="CADDFF"/>
            </a:solidFill>
          </p:spPr>
          <p:txBody>
            <a:bodyPr/>
            <a:lstStyle/>
            <a:p>
              <a:endParaRPr lang="en-US"/>
            </a:p>
          </p:txBody>
        </p:sp>
        <p:sp>
          <p:nvSpPr>
            <p:cNvPr id="13" name="TextBox 13"/>
            <p:cNvSpPr txBox="1"/>
            <p:nvPr/>
          </p:nvSpPr>
          <p:spPr>
            <a:xfrm>
              <a:off x="0" y="-28575"/>
              <a:ext cx="2087932" cy="242527"/>
            </a:xfrm>
            <a:prstGeom prst="rect">
              <a:avLst/>
            </a:prstGeom>
          </p:spPr>
          <p:txBody>
            <a:bodyPr lIns="50800" tIns="50800" rIns="50800" bIns="50800" rtlCol="0" anchor="ctr"/>
            <a:lstStyle/>
            <a:p>
              <a:pPr algn="ctr">
                <a:lnSpc>
                  <a:spcPts val="2659"/>
                </a:lnSpc>
              </a:pPr>
              <a:r>
                <a:rPr lang="en-US" sz="1899">
                  <a:solidFill>
                    <a:srgbClr val="000000"/>
                  </a:solidFill>
                  <a:latin typeface="Paytone One"/>
                </a:rPr>
                <a:t>Thanh toán, mua sắm</a:t>
              </a:r>
            </a:p>
          </p:txBody>
        </p:sp>
      </p:grpSp>
      <p:grpSp>
        <p:nvGrpSpPr>
          <p:cNvPr id="14" name="Group 14"/>
          <p:cNvGrpSpPr/>
          <p:nvPr/>
        </p:nvGrpSpPr>
        <p:grpSpPr>
          <a:xfrm>
            <a:off x="382225" y="6914476"/>
            <a:ext cx="7927618" cy="812351"/>
            <a:chOff x="0" y="0"/>
            <a:chExt cx="2087932" cy="213952"/>
          </a:xfrm>
        </p:grpSpPr>
        <p:sp>
          <p:nvSpPr>
            <p:cNvPr id="15" name="Freeform 15"/>
            <p:cNvSpPr/>
            <p:nvPr/>
          </p:nvSpPr>
          <p:spPr>
            <a:xfrm>
              <a:off x="0" y="0"/>
              <a:ext cx="2087932" cy="213952"/>
            </a:xfrm>
            <a:custGeom>
              <a:avLst/>
              <a:gdLst/>
              <a:ahLst/>
              <a:cxnLst/>
              <a:rect l="l" t="t" r="r" b="b"/>
              <a:pathLst>
                <a:path w="2087932" h="213952">
                  <a:moveTo>
                    <a:pt x="49805" y="0"/>
                  </a:moveTo>
                  <a:lnTo>
                    <a:pt x="2038127" y="0"/>
                  </a:lnTo>
                  <a:cubicBezTo>
                    <a:pt x="2065634" y="0"/>
                    <a:pt x="2087932" y="22299"/>
                    <a:pt x="2087932" y="49805"/>
                  </a:cubicBezTo>
                  <a:lnTo>
                    <a:pt x="2087932" y="164147"/>
                  </a:lnTo>
                  <a:cubicBezTo>
                    <a:pt x="2087932" y="177356"/>
                    <a:pt x="2082685" y="190024"/>
                    <a:pt x="2073345" y="199365"/>
                  </a:cubicBezTo>
                  <a:cubicBezTo>
                    <a:pt x="2064004" y="208705"/>
                    <a:pt x="2051336" y="213952"/>
                    <a:pt x="2038127" y="213952"/>
                  </a:cubicBezTo>
                  <a:lnTo>
                    <a:pt x="49805" y="213952"/>
                  </a:lnTo>
                  <a:cubicBezTo>
                    <a:pt x="22299" y="213952"/>
                    <a:pt x="0" y="191654"/>
                    <a:pt x="0" y="164147"/>
                  </a:cubicBezTo>
                  <a:lnTo>
                    <a:pt x="0" y="49805"/>
                  </a:lnTo>
                  <a:cubicBezTo>
                    <a:pt x="0" y="22299"/>
                    <a:pt x="22299" y="0"/>
                    <a:pt x="49805" y="0"/>
                  </a:cubicBezTo>
                  <a:close/>
                </a:path>
              </a:pathLst>
            </a:custGeom>
            <a:solidFill>
              <a:srgbClr val="CADDFF"/>
            </a:solidFill>
          </p:spPr>
          <p:txBody>
            <a:bodyPr/>
            <a:lstStyle/>
            <a:p>
              <a:endParaRPr lang="en-US" dirty="0"/>
            </a:p>
          </p:txBody>
        </p:sp>
        <p:sp>
          <p:nvSpPr>
            <p:cNvPr id="16" name="TextBox 16"/>
            <p:cNvSpPr txBox="1"/>
            <p:nvPr/>
          </p:nvSpPr>
          <p:spPr>
            <a:xfrm>
              <a:off x="0" y="-28575"/>
              <a:ext cx="2087932" cy="242527"/>
            </a:xfrm>
            <a:prstGeom prst="rect">
              <a:avLst/>
            </a:prstGeom>
          </p:spPr>
          <p:txBody>
            <a:bodyPr lIns="50800" tIns="50800" rIns="50800" bIns="50800" rtlCol="0" anchor="ctr"/>
            <a:lstStyle/>
            <a:p>
              <a:pPr algn="ctr">
                <a:lnSpc>
                  <a:spcPts val="2659"/>
                </a:lnSpc>
              </a:pPr>
              <a:r>
                <a:rPr lang="en-US" sz="1899">
                  <a:solidFill>
                    <a:srgbClr val="000000"/>
                  </a:solidFill>
                  <a:latin typeface="Paytone One"/>
                </a:rPr>
                <a:t>Nhận diện tội phạm, bảo vệ thực thi pháp luật</a:t>
              </a:r>
            </a:p>
          </p:txBody>
        </p:sp>
      </p:grpSp>
      <p:grpSp>
        <p:nvGrpSpPr>
          <p:cNvPr id="17" name="Group 17"/>
          <p:cNvGrpSpPr/>
          <p:nvPr/>
        </p:nvGrpSpPr>
        <p:grpSpPr>
          <a:xfrm>
            <a:off x="382225" y="8108413"/>
            <a:ext cx="7927618" cy="812351"/>
            <a:chOff x="0" y="0"/>
            <a:chExt cx="2087932" cy="213952"/>
          </a:xfrm>
        </p:grpSpPr>
        <p:sp>
          <p:nvSpPr>
            <p:cNvPr id="18" name="Freeform 18"/>
            <p:cNvSpPr/>
            <p:nvPr/>
          </p:nvSpPr>
          <p:spPr>
            <a:xfrm>
              <a:off x="0" y="0"/>
              <a:ext cx="2087932" cy="213952"/>
            </a:xfrm>
            <a:custGeom>
              <a:avLst/>
              <a:gdLst/>
              <a:ahLst/>
              <a:cxnLst/>
              <a:rect l="l" t="t" r="r" b="b"/>
              <a:pathLst>
                <a:path w="2087932" h="213952">
                  <a:moveTo>
                    <a:pt x="49805" y="0"/>
                  </a:moveTo>
                  <a:lnTo>
                    <a:pt x="2038127" y="0"/>
                  </a:lnTo>
                  <a:cubicBezTo>
                    <a:pt x="2065634" y="0"/>
                    <a:pt x="2087932" y="22299"/>
                    <a:pt x="2087932" y="49805"/>
                  </a:cubicBezTo>
                  <a:lnTo>
                    <a:pt x="2087932" y="164147"/>
                  </a:lnTo>
                  <a:cubicBezTo>
                    <a:pt x="2087932" y="177356"/>
                    <a:pt x="2082685" y="190024"/>
                    <a:pt x="2073345" y="199365"/>
                  </a:cubicBezTo>
                  <a:cubicBezTo>
                    <a:pt x="2064004" y="208705"/>
                    <a:pt x="2051336" y="213952"/>
                    <a:pt x="2038127" y="213952"/>
                  </a:cubicBezTo>
                  <a:lnTo>
                    <a:pt x="49805" y="213952"/>
                  </a:lnTo>
                  <a:cubicBezTo>
                    <a:pt x="22299" y="213952"/>
                    <a:pt x="0" y="191654"/>
                    <a:pt x="0" y="164147"/>
                  </a:cubicBezTo>
                  <a:lnTo>
                    <a:pt x="0" y="49805"/>
                  </a:lnTo>
                  <a:cubicBezTo>
                    <a:pt x="0" y="22299"/>
                    <a:pt x="22299" y="0"/>
                    <a:pt x="49805" y="0"/>
                  </a:cubicBezTo>
                  <a:close/>
                </a:path>
              </a:pathLst>
            </a:custGeom>
            <a:solidFill>
              <a:srgbClr val="CADDFF"/>
            </a:solidFill>
          </p:spPr>
          <p:txBody>
            <a:bodyPr/>
            <a:lstStyle/>
            <a:p>
              <a:endParaRPr lang="en-US" dirty="0"/>
            </a:p>
          </p:txBody>
        </p:sp>
        <p:sp>
          <p:nvSpPr>
            <p:cNvPr id="19" name="TextBox 19"/>
            <p:cNvSpPr txBox="1"/>
            <p:nvPr/>
          </p:nvSpPr>
          <p:spPr>
            <a:xfrm>
              <a:off x="0" y="-28575"/>
              <a:ext cx="2087932" cy="242527"/>
            </a:xfrm>
            <a:prstGeom prst="rect">
              <a:avLst/>
            </a:prstGeom>
          </p:spPr>
          <p:txBody>
            <a:bodyPr lIns="50800" tIns="50800" rIns="50800" bIns="50800" rtlCol="0" anchor="ctr"/>
            <a:lstStyle/>
            <a:p>
              <a:pPr algn="ctr">
                <a:lnSpc>
                  <a:spcPts val="2659"/>
                </a:lnSpc>
              </a:pPr>
              <a:r>
                <a:rPr lang="en-US" sz="1899">
                  <a:solidFill>
                    <a:srgbClr val="000000"/>
                  </a:solidFill>
                  <a:latin typeface="Paytone One"/>
                </a:rPr>
                <a:t>Giúp các công ty thực hiện chấm công một cách hiệu quả</a:t>
              </a:r>
            </a:p>
          </p:txBody>
        </p:sp>
      </p:grpSp>
      <p:grpSp>
        <p:nvGrpSpPr>
          <p:cNvPr id="20" name="Group 20"/>
          <p:cNvGrpSpPr/>
          <p:nvPr/>
        </p:nvGrpSpPr>
        <p:grpSpPr>
          <a:xfrm>
            <a:off x="382225" y="9196989"/>
            <a:ext cx="7927618" cy="812351"/>
            <a:chOff x="0" y="0"/>
            <a:chExt cx="2087932" cy="213952"/>
          </a:xfrm>
        </p:grpSpPr>
        <p:sp>
          <p:nvSpPr>
            <p:cNvPr id="21" name="Freeform 21"/>
            <p:cNvSpPr/>
            <p:nvPr/>
          </p:nvSpPr>
          <p:spPr>
            <a:xfrm>
              <a:off x="0" y="0"/>
              <a:ext cx="2087932" cy="213952"/>
            </a:xfrm>
            <a:custGeom>
              <a:avLst/>
              <a:gdLst/>
              <a:ahLst/>
              <a:cxnLst/>
              <a:rect l="l" t="t" r="r" b="b"/>
              <a:pathLst>
                <a:path w="2087932" h="213952">
                  <a:moveTo>
                    <a:pt x="49805" y="0"/>
                  </a:moveTo>
                  <a:lnTo>
                    <a:pt x="2038127" y="0"/>
                  </a:lnTo>
                  <a:cubicBezTo>
                    <a:pt x="2065634" y="0"/>
                    <a:pt x="2087932" y="22299"/>
                    <a:pt x="2087932" y="49805"/>
                  </a:cubicBezTo>
                  <a:lnTo>
                    <a:pt x="2087932" y="164147"/>
                  </a:lnTo>
                  <a:cubicBezTo>
                    <a:pt x="2087932" y="177356"/>
                    <a:pt x="2082685" y="190024"/>
                    <a:pt x="2073345" y="199365"/>
                  </a:cubicBezTo>
                  <a:cubicBezTo>
                    <a:pt x="2064004" y="208705"/>
                    <a:pt x="2051336" y="213952"/>
                    <a:pt x="2038127" y="213952"/>
                  </a:cubicBezTo>
                  <a:lnTo>
                    <a:pt x="49805" y="213952"/>
                  </a:lnTo>
                  <a:cubicBezTo>
                    <a:pt x="22299" y="213952"/>
                    <a:pt x="0" y="191654"/>
                    <a:pt x="0" y="164147"/>
                  </a:cubicBezTo>
                  <a:lnTo>
                    <a:pt x="0" y="49805"/>
                  </a:lnTo>
                  <a:cubicBezTo>
                    <a:pt x="0" y="22299"/>
                    <a:pt x="22299" y="0"/>
                    <a:pt x="49805" y="0"/>
                  </a:cubicBezTo>
                  <a:close/>
                </a:path>
              </a:pathLst>
            </a:custGeom>
            <a:solidFill>
              <a:srgbClr val="CADDFF"/>
            </a:solidFill>
          </p:spPr>
          <p:txBody>
            <a:bodyPr/>
            <a:lstStyle/>
            <a:p>
              <a:endParaRPr lang="en-US"/>
            </a:p>
          </p:txBody>
        </p:sp>
        <p:sp>
          <p:nvSpPr>
            <p:cNvPr id="22" name="TextBox 22"/>
            <p:cNvSpPr txBox="1"/>
            <p:nvPr/>
          </p:nvSpPr>
          <p:spPr>
            <a:xfrm>
              <a:off x="0" y="-28575"/>
              <a:ext cx="2087932" cy="242527"/>
            </a:xfrm>
            <a:prstGeom prst="rect">
              <a:avLst/>
            </a:prstGeom>
          </p:spPr>
          <p:txBody>
            <a:bodyPr lIns="50800" tIns="50800" rIns="50800" bIns="50800" rtlCol="0" anchor="ctr"/>
            <a:lstStyle/>
            <a:p>
              <a:pPr algn="ctr">
                <a:lnSpc>
                  <a:spcPts val="2659"/>
                </a:lnSpc>
              </a:pPr>
              <a:r>
                <a:rPr lang="en-US" sz="1899">
                  <a:solidFill>
                    <a:srgbClr val="000000"/>
                  </a:solidFill>
                  <a:latin typeface="Paytone One"/>
                </a:rPr>
                <a:t>Định danh diện tử và các dịch vụ tài chính</a:t>
              </a:r>
            </a:p>
          </p:txBody>
        </p:sp>
      </p:grpSp>
      <p:sp>
        <p:nvSpPr>
          <p:cNvPr id="23" name="Freeform 23"/>
          <p:cNvSpPr/>
          <p:nvPr/>
        </p:nvSpPr>
        <p:spPr>
          <a:xfrm>
            <a:off x="12554624" y="7180396"/>
            <a:ext cx="2133156" cy="1334192"/>
          </a:xfrm>
          <a:custGeom>
            <a:avLst/>
            <a:gdLst/>
            <a:ahLst/>
            <a:cxnLst/>
            <a:rect l="l" t="t" r="r" b="b"/>
            <a:pathLst>
              <a:path w="2133156" h="1334192">
                <a:moveTo>
                  <a:pt x="0" y="0"/>
                </a:moveTo>
                <a:lnTo>
                  <a:pt x="2133156" y="0"/>
                </a:lnTo>
                <a:lnTo>
                  <a:pt x="2133156" y="1334192"/>
                </a:lnTo>
                <a:lnTo>
                  <a:pt x="0" y="1334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p:cNvSpPr/>
          <p:nvPr/>
        </p:nvSpPr>
        <p:spPr>
          <a:xfrm>
            <a:off x="9144000" y="203225"/>
            <a:ext cx="9144000" cy="9880550"/>
          </a:xfrm>
          <a:custGeom>
            <a:avLst/>
            <a:gdLst/>
            <a:ahLst/>
            <a:cxnLst/>
            <a:rect l="l" t="t" r="r" b="b"/>
            <a:pathLst>
              <a:path w="9144000" h="9880550">
                <a:moveTo>
                  <a:pt x="0" y="0"/>
                </a:moveTo>
                <a:lnTo>
                  <a:pt x="9144000" y="0"/>
                </a:lnTo>
                <a:lnTo>
                  <a:pt x="9144000" y="9880550"/>
                </a:lnTo>
                <a:lnTo>
                  <a:pt x="0" y="98805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TextBox 25"/>
          <p:cNvSpPr txBox="1"/>
          <p:nvPr/>
        </p:nvSpPr>
        <p:spPr>
          <a:xfrm>
            <a:off x="71632" y="278082"/>
            <a:ext cx="9144000" cy="2593975"/>
          </a:xfrm>
          <a:prstGeom prst="rect">
            <a:avLst/>
          </a:prstGeom>
        </p:spPr>
        <p:txBody>
          <a:bodyPr lIns="0" tIns="0" rIns="0" bIns="0" rtlCol="0" anchor="t">
            <a:spAutoFit/>
          </a:bodyPr>
          <a:lstStyle/>
          <a:p>
            <a:pPr marL="0" lvl="0" indent="0" algn="ctr">
              <a:lnSpc>
                <a:spcPts val="6950"/>
              </a:lnSpc>
            </a:pPr>
            <a:r>
              <a:rPr lang="en-US" sz="5000">
                <a:solidFill>
                  <a:srgbClr val="000000"/>
                </a:solidFill>
                <a:latin typeface="Paytone One"/>
              </a:rPr>
              <a:t>Ứng dụng của nhận diện khuôn mặt vào thực tiễn cuộc sống</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524" y="333689"/>
            <a:ext cx="4953789" cy="4462008"/>
            <a:chOff x="0" y="0"/>
            <a:chExt cx="1304702" cy="1175179"/>
          </a:xfrm>
        </p:grpSpPr>
        <p:sp>
          <p:nvSpPr>
            <p:cNvPr id="3" name="Freeform 3"/>
            <p:cNvSpPr/>
            <p:nvPr/>
          </p:nvSpPr>
          <p:spPr>
            <a:xfrm>
              <a:off x="0" y="0"/>
              <a:ext cx="1304702" cy="1175179"/>
            </a:xfrm>
            <a:custGeom>
              <a:avLst/>
              <a:gdLst/>
              <a:ahLst/>
              <a:cxnLst/>
              <a:rect l="l" t="t" r="r" b="b"/>
              <a:pathLst>
                <a:path w="1304702" h="1175179">
                  <a:moveTo>
                    <a:pt x="53136" y="0"/>
                  </a:moveTo>
                  <a:lnTo>
                    <a:pt x="1251565" y="0"/>
                  </a:lnTo>
                  <a:cubicBezTo>
                    <a:pt x="1265658" y="0"/>
                    <a:pt x="1279173" y="5598"/>
                    <a:pt x="1289138" y="15563"/>
                  </a:cubicBezTo>
                  <a:cubicBezTo>
                    <a:pt x="1299103" y="25528"/>
                    <a:pt x="1304702" y="39044"/>
                    <a:pt x="1304702" y="53136"/>
                  </a:cubicBezTo>
                  <a:lnTo>
                    <a:pt x="1304702" y="1122043"/>
                  </a:lnTo>
                  <a:cubicBezTo>
                    <a:pt x="1304702" y="1151389"/>
                    <a:pt x="1280912" y="1175179"/>
                    <a:pt x="1251565" y="1175179"/>
                  </a:cubicBezTo>
                  <a:lnTo>
                    <a:pt x="53136" y="1175179"/>
                  </a:lnTo>
                  <a:cubicBezTo>
                    <a:pt x="23790" y="1175179"/>
                    <a:pt x="0" y="1151389"/>
                    <a:pt x="0" y="1122043"/>
                  </a:cubicBezTo>
                  <a:lnTo>
                    <a:pt x="0" y="53136"/>
                  </a:lnTo>
                  <a:cubicBezTo>
                    <a:pt x="0" y="23790"/>
                    <a:pt x="23790" y="0"/>
                    <a:pt x="53136" y="0"/>
                  </a:cubicBezTo>
                  <a:close/>
                </a:path>
              </a:pathLst>
            </a:custGeom>
            <a:solidFill>
              <a:srgbClr val="CADDFF"/>
            </a:solidFill>
            <a:ln w="19050" cap="rnd">
              <a:solidFill>
                <a:srgbClr val="000000"/>
              </a:solidFill>
              <a:prstDash val="solid"/>
              <a:round/>
            </a:ln>
          </p:spPr>
          <p:txBody>
            <a:bodyPr/>
            <a:lstStyle/>
            <a:p>
              <a:endParaRPr lang="en-US"/>
            </a:p>
          </p:txBody>
        </p:sp>
        <p:sp>
          <p:nvSpPr>
            <p:cNvPr id="4" name="TextBox 4"/>
            <p:cNvSpPr txBox="1"/>
            <p:nvPr/>
          </p:nvSpPr>
          <p:spPr>
            <a:xfrm>
              <a:off x="0" y="-38100"/>
              <a:ext cx="1304702" cy="121327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6893234" y="5408669"/>
            <a:ext cx="4294430" cy="4773333"/>
            <a:chOff x="0" y="0"/>
            <a:chExt cx="1131043" cy="1257174"/>
          </a:xfrm>
        </p:grpSpPr>
        <p:sp>
          <p:nvSpPr>
            <p:cNvPr id="6" name="Freeform 6"/>
            <p:cNvSpPr/>
            <p:nvPr/>
          </p:nvSpPr>
          <p:spPr>
            <a:xfrm>
              <a:off x="0" y="0"/>
              <a:ext cx="1131043" cy="1257174"/>
            </a:xfrm>
            <a:custGeom>
              <a:avLst/>
              <a:gdLst/>
              <a:ahLst/>
              <a:cxnLst/>
              <a:rect l="l" t="t" r="r" b="b"/>
              <a:pathLst>
                <a:path w="1131043" h="1257174">
                  <a:moveTo>
                    <a:pt x="61295" y="0"/>
                  </a:moveTo>
                  <a:lnTo>
                    <a:pt x="1069749" y="0"/>
                  </a:lnTo>
                  <a:cubicBezTo>
                    <a:pt x="1086005" y="0"/>
                    <a:pt x="1101596" y="6458"/>
                    <a:pt x="1113090" y="17953"/>
                  </a:cubicBezTo>
                  <a:cubicBezTo>
                    <a:pt x="1124585" y="29448"/>
                    <a:pt x="1131043" y="45038"/>
                    <a:pt x="1131043" y="61295"/>
                  </a:cubicBezTo>
                  <a:lnTo>
                    <a:pt x="1131043" y="1195879"/>
                  </a:lnTo>
                  <a:cubicBezTo>
                    <a:pt x="1131043" y="1212136"/>
                    <a:pt x="1124585" y="1227726"/>
                    <a:pt x="1113090" y="1239221"/>
                  </a:cubicBezTo>
                  <a:cubicBezTo>
                    <a:pt x="1101596" y="1250716"/>
                    <a:pt x="1086005" y="1257174"/>
                    <a:pt x="1069749" y="1257174"/>
                  </a:cubicBezTo>
                  <a:lnTo>
                    <a:pt x="61295" y="1257174"/>
                  </a:lnTo>
                  <a:cubicBezTo>
                    <a:pt x="45038" y="1257174"/>
                    <a:pt x="29448" y="1250716"/>
                    <a:pt x="17953" y="1239221"/>
                  </a:cubicBezTo>
                  <a:cubicBezTo>
                    <a:pt x="6458" y="1227726"/>
                    <a:pt x="0" y="1212136"/>
                    <a:pt x="0" y="1195879"/>
                  </a:cubicBezTo>
                  <a:lnTo>
                    <a:pt x="0" y="61295"/>
                  </a:lnTo>
                  <a:cubicBezTo>
                    <a:pt x="0" y="45038"/>
                    <a:pt x="6458" y="29448"/>
                    <a:pt x="17953" y="17953"/>
                  </a:cubicBezTo>
                  <a:cubicBezTo>
                    <a:pt x="29448" y="6458"/>
                    <a:pt x="45038" y="0"/>
                    <a:pt x="61295" y="0"/>
                  </a:cubicBezTo>
                  <a:close/>
                </a:path>
              </a:pathLst>
            </a:custGeom>
            <a:solidFill>
              <a:srgbClr val="CADDFF"/>
            </a:solidFill>
            <a:ln w="19050" cap="rnd">
              <a:solidFill>
                <a:srgbClr val="000000"/>
              </a:solidFill>
              <a:prstDash val="solid"/>
              <a:round/>
            </a:ln>
          </p:spPr>
          <p:txBody>
            <a:bodyPr/>
            <a:lstStyle/>
            <a:p>
              <a:endParaRPr lang="en-US"/>
            </a:p>
          </p:txBody>
        </p:sp>
        <p:sp>
          <p:nvSpPr>
            <p:cNvPr id="7" name="TextBox 7"/>
            <p:cNvSpPr txBox="1"/>
            <p:nvPr/>
          </p:nvSpPr>
          <p:spPr>
            <a:xfrm>
              <a:off x="0" y="-38100"/>
              <a:ext cx="1131043" cy="1295274"/>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3347465" y="5308120"/>
            <a:ext cx="4673776" cy="4773333"/>
            <a:chOff x="0" y="0"/>
            <a:chExt cx="1230953" cy="1257174"/>
          </a:xfrm>
        </p:grpSpPr>
        <p:sp>
          <p:nvSpPr>
            <p:cNvPr id="9" name="Freeform 9"/>
            <p:cNvSpPr/>
            <p:nvPr/>
          </p:nvSpPr>
          <p:spPr>
            <a:xfrm>
              <a:off x="0" y="0"/>
              <a:ext cx="1230953" cy="1257174"/>
            </a:xfrm>
            <a:custGeom>
              <a:avLst/>
              <a:gdLst/>
              <a:ahLst/>
              <a:cxnLst/>
              <a:rect l="l" t="t" r="r" b="b"/>
              <a:pathLst>
                <a:path w="1230953" h="1257174">
                  <a:moveTo>
                    <a:pt x="56320" y="0"/>
                  </a:moveTo>
                  <a:lnTo>
                    <a:pt x="1174634" y="0"/>
                  </a:lnTo>
                  <a:cubicBezTo>
                    <a:pt x="1189571" y="0"/>
                    <a:pt x="1203896" y="5934"/>
                    <a:pt x="1214458" y="16496"/>
                  </a:cubicBezTo>
                  <a:cubicBezTo>
                    <a:pt x="1225020" y="27058"/>
                    <a:pt x="1230953" y="41383"/>
                    <a:pt x="1230953" y="56320"/>
                  </a:cubicBezTo>
                  <a:lnTo>
                    <a:pt x="1230953" y="1200854"/>
                  </a:lnTo>
                  <a:cubicBezTo>
                    <a:pt x="1230953" y="1215791"/>
                    <a:pt x="1225020" y="1230116"/>
                    <a:pt x="1214458" y="1240678"/>
                  </a:cubicBezTo>
                  <a:cubicBezTo>
                    <a:pt x="1203896" y="1251240"/>
                    <a:pt x="1189571" y="1257174"/>
                    <a:pt x="1174634" y="1257174"/>
                  </a:cubicBezTo>
                  <a:lnTo>
                    <a:pt x="56320" y="1257174"/>
                  </a:lnTo>
                  <a:cubicBezTo>
                    <a:pt x="41383" y="1257174"/>
                    <a:pt x="27058" y="1251240"/>
                    <a:pt x="16496" y="1240678"/>
                  </a:cubicBezTo>
                  <a:cubicBezTo>
                    <a:pt x="5934" y="1230116"/>
                    <a:pt x="0" y="1215791"/>
                    <a:pt x="0" y="1200854"/>
                  </a:cubicBezTo>
                  <a:lnTo>
                    <a:pt x="0" y="56320"/>
                  </a:lnTo>
                  <a:cubicBezTo>
                    <a:pt x="0" y="41383"/>
                    <a:pt x="5934" y="27058"/>
                    <a:pt x="16496" y="16496"/>
                  </a:cubicBezTo>
                  <a:cubicBezTo>
                    <a:pt x="27058" y="5934"/>
                    <a:pt x="41383" y="0"/>
                    <a:pt x="56320" y="0"/>
                  </a:cubicBezTo>
                  <a:close/>
                </a:path>
              </a:pathLst>
            </a:custGeom>
            <a:solidFill>
              <a:srgbClr val="CADDFF"/>
            </a:solidFill>
            <a:ln w="19050" cap="rnd">
              <a:solidFill>
                <a:srgbClr val="000000"/>
              </a:solidFill>
              <a:prstDash val="solid"/>
              <a:round/>
            </a:ln>
          </p:spPr>
          <p:txBody>
            <a:bodyPr/>
            <a:lstStyle/>
            <a:p>
              <a:endParaRPr lang="en-US"/>
            </a:p>
          </p:txBody>
        </p:sp>
        <p:sp>
          <p:nvSpPr>
            <p:cNvPr id="10" name="TextBox 10"/>
            <p:cNvSpPr txBox="1"/>
            <p:nvPr/>
          </p:nvSpPr>
          <p:spPr>
            <a:xfrm>
              <a:off x="0" y="-38100"/>
              <a:ext cx="1230953" cy="1295274"/>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227071" y="5408669"/>
            <a:ext cx="4841242" cy="4773333"/>
            <a:chOff x="0" y="0"/>
            <a:chExt cx="1275060" cy="1257174"/>
          </a:xfrm>
        </p:grpSpPr>
        <p:sp>
          <p:nvSpPr>
            <p:cNvPr id="12" name="Freeform 12"/>
            <p:cNvSpPr/>
            <p:nvPr/>
          </p:nvSpPr>
          <p:spPr>
            <a:xfrm>
              <a:off x="0" y="0"/>
              <a:ext cx="1275060" cy="1257174"/>
            </a:xfrm>
            <a:custGeom>
              <a:avLst/>
              <a:gdLst/>
              <a:ahLst/>
              <a:cxnLst/>
              <a:rect l="l" t="t" r="r" b="b"/>
              <a:pathLst>
                <a:path w="1275060" h="1257174">
                  <a:moveTo>
                    <a:pt x="54371" y="0"/>
                  </a:moveTo>
                  <a:lnTo>
                    <a:pt x="1220688" y="0"/>
                  </a:lnTo>
                  <a:cubicBezTo>
                    <a:pt x="1250717" y="0"/>
                    <a:pt x="1275060" y="24343"/>
                    <a:pt x="1275060" y="54371"/>
                  </a:cubicBezTo>
                  <a:lnTo>
                    <a:pt x="1275060" y="1202803"/>
                  </a:lnTo>
                  <a:cubicBezTo>
                    <a:pt x="1275060" y="1217223"/>
                    <a:pt x="1269331" y="1231052"/>
                    <a:pt x="1259135" y="1241249"/>
                  </a:cubicBezTo>
                  <a:cubicBezTo>
                    <a:pt x="1248938" y="1251446"/>
                    <a:pt x="1235108" y="1257174"/>
                    <a:pt x="1220688" y="1257174"/>
                  </a:cubicBezTo>
                  <a:lnTo>
                    <a:pt x="54371" y="1257174"/>
                  </a:lnTo>
                  <a:cubicBezTo>
                    <a:pt x="24343" y="1257174"/>
                    <a:pt x="0" y="1232831"/>
                    <a:pt x="0" y="1202803"/>
                  </a:cubicBezTo>
                  <a:lnTo>
                    <a:pt x="0" y="54371"/>
                  </a:lnTo>
                  <a:cubicBezTo>
                    <a:pt x="0" y="39951"/>
                    <a:pt x="5728" y="26122"/>
                    <a:pt x="15925" y="15925"/>
                  </a:cubicBezTo>
                  <a:cubicBezTo>
                    <a:pt x="26122" y="5728"/>
                    <a:pt x="39951" y="0"/>
                    <a:pt x="54371" y="0"/>
                  </a:cubicBezTo>
                  <a:close/>
                </a:path>
              </a:pathLst>
            </a:custGeom>
            <a:solidFill>
              <a:srgbClr val="CADDFF"/>
            </a:solidFill>
            <a:ln w="19050" cap="rnd">
              <a:solidFill>
                <a:srgbClr val="000000"/>
              </a:solidFill>
              <a:prstDash val="solid"/>
              <a:round/>
            </a:ln>
          </p:spPr>
          <p:txBody>
            <a:bodyPr/>
            <a:lstStyle/>
            <a:p>
              <a:endParaRPr lang="en-US"/>
            </a:p>
          </p:txBody>
        </p:sp>
        <p:sp>
          <p:nvSpPr>
            <p:cNvPr id="13" name="TextBox 13"/>
            <p:cNvSpPr txBox="1"/>
            <p:nvPr/>
          </p:nvSpPr>
          <p:spPr>
            <a:xfrm>
              <a:off x="0" y="-38100"/>
              <a:ext cx="1275060" cy="1295274"/>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13347465" y="434238"/>
            <a:ext cx="4673776" cy="4462008"/>
            <a:chOff x="0" y="0"/>
            <a:chExt cx="1230953" cy="1175179"/>
          </a:xfrm>
        </p:grpSpPr>
        <p:sp>
          <p:nvSpPr>
            <p:cNvPr id="15" name="Freeform 15"/>
            <p:cNvSpPr/>
            <p:nvPr/>
          </p:nvSpPr>
          <p:spPr>
            <a:xfrm>
              <a:off x="0" y="0"/>
              <a:ext cx="1230953" cy="1175179"/>
            </a:xfrm>
            <a:custGeom>
              <a:avLst/>
              <a:gdLst/>
              <a:ahLst/>
              <a:cxnLst/>
              <a:rect l="l" t="t" r="r" b="b"/>
              <a:pathLst>
                <a:path w="1230953" h="1175179">
                  <a:moveTo>
                    <a:pt x="56320" y="0"/>
                  </a:moveTo>
                  <a:lnTo>
                    <a:pt x="1174634" y="0"/>
                  </a:lnTo>
                  <a:cubicBezTo>
                    <a:pt x="1189571" y="0"/>
                    <a:pt x="1203896" y="5934"/>
                    <a:pt x="1214458" y="16496"/>
                  </a:cubicBezTo>
                  <a:cubicBezTo>
                    <a:pt x="1225020" y="27058"/>
                    <a:pt x="1230953" y="41383"/>
                    <a:pt x="1230953" y="56320"/>
                  </a:cubicBezTo>
                  <a:lnTo>
                    <a:pt x="1230953" y="1118860"/>
                  </a:lnTo>
                  <a:cubicBezTo>
                    <a:pt x="1230953" y="1133796"/>
                    <a:pt x="1225020" y="1148122"/>
                    <a:pt x="1214458" y="1158684"/>
                  </a:cubicBezTo>
                  <a:cubicBezTo>
                    <a:pt x="1203896" y="1169246"/>
                    <a:pt x="1189571" y="1175179"/>
                    <a:pt x="1174634" y="1175179"/>
                  </a:cubicBezTo>
                  <a:lnTo>
                    <a:pt x="56320" y="1175179"/>
                  </a:lnTo>
                  <a:cubicBezTo>
                    <a:pt x="41383" y="1175179"/>
                    <a:pt x="27058" y="1169246"/>
                    <a:pt x="16496" y="1158684"/>
                  </a:cubicBezTo>
                  <a:cubicBezTo>
                    <a:pt x="5934" y="1148122"/>
                    <a:pt x="0" y="1133796"/>
                    <a:pt x="0" y="1118860"/>
                  </a:cubicBezTo>
                  <a:lnTo>
                    <a:pt x="0" y="56320"/>
                  </a:lnTo>
                  <a:cubicBezTo>
                    <a:pt x="0" y="41383"/>
                    <a:pt x="5934" y="27058"/>
                    <a:pt x="16496" y="16496"/>
                  </a:cubicBezTo>
                  <a:cubicBezTo>
                    <a:pt x="27058" y="5934"/>
                    <a:pt x="41383" y="0"/>
                    <a:pt x="56320" y="0"/>
                  </a:cubicBezTo>
                  <a:close/>
                </a:path>
              </a:pathLst>
            </a:custGeom>
            <a:solidFill>
              <a:srgbClr val="CADDFF"/>
            </a:solidFill>
            <a:ln w="19050" cap="rnd">
              <a:solidFill>
                <a:srgbClr val="000000"/>
              </a:solidFill>
              <a:prstDash val="solid"/>
              <a:round/>
            </a:ln>
          </p:spPr>
          <p:txBody>
            <a:bodyPr/>
            <a:lstStyle/>
            <a:p>
              <a:endParaRPr lang="en-US"/>
            </a:p>
          </p:txBody>
        </p:sp>
        <p:sp>
          <p:nvSpPr>
            <p:cNvPr id="16" name="TextBox 16"/>
            <p:cNvSpPr txBox="1"/>
            <p:nvPr/>
          </p:nvSpPr>
          <p:spPr>
            <a:xfrm>
              <a:off x="0" y="-38100"/>
              <a:ext cx="1230953" cy="1213279"/>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7" name="Freeform 17"/>
          <p:cNvSpPr/>
          <p:nvPr/>
        </p:nvSpPr>
        <p:spPr>
          <a:xfrm>
            <a:off x="6512654" y="3678046"/>
            <a:ext cx="5132033" cy="1559306"/>
          </a:xfrm>
          <a:custGeom>
            <a:avLst/>
            <a:gdLst/>
            <a:ahLst/>
            <a:cxnLst/>
            <a:rect l="l" t="t" r="r" b="b"/>
            <a:pathLst>
              <a:path w="5132033" h="1559306">
                <a:moveTo>
                  <a:pt x="0" y="0"/>
                </a:moveTo>
                <a:lnTo>
                  <a:pt x="5132033" y="0"/>
                </a:lnTo>
                <a:lnTo>
                  <a:pt x="5132033" y="1559307"/>
                </a:lnTo>
                <a:lnTo>
                  <a:pt x="0" y="1559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TextBox 18"/>
          <p:cNvSpPr txBox="1"/>
          <p:nvPr/>
        </p:nvSpPr>
        <p:spPr>
          <a:xfrm>
            <a:off x="637960" y="679034"/>
            <a:ext cx="4019465" cy="4502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000000"/>
                </a:solidFill>
                <a:latin typeface="Paytone One"/>
              </a:rPr>
              <a:t>Bùi Quang Minh Hiếu</a:t>
            </a:r>
          </a:p>
        </p:txBody>
      </p:sp>
      <p:sp>
        <p:nvSpPr>
          <p:cNvPr id="19" name="TextBox 19"/>
          <p:cNvSpPr txBox="1"/>
          <p:nvPr/>
        </p:nvSpPr>
        <p:spPr>
          <a:xfrm>
            <a:off x="7385398" y="5661038"/>
            <a:ext cx="3235407" cy="457909"/>
          </a:xfrm>
          <a:prstGeom prst="rect">
            <a:avLst/>
          </a:prstGeom>
        </p:spPr>
        <p:txBody>
          <a:bodyPr lIns="0" tIns="0" rIns="0" bIns="0" rtlCol="0" anchor="t">
            <a:spAutoFit/>
          </a:bodyPr>
          <a:lstStyle/>
          <a:p>
            <a:pPr marL="0" lvl="0" indent="0" algn="ctr">
              <a:lnSpc>
                <a:spcPts val="3788"/>
              </a:lnSpc>
              <a:spcBef>
                <a:spcPct val="0"/>
              </a:spcBef>
            </a:pPr>
            <a:r>
              <a:rPr lang="en-US" sz="2914">
                <a:solidFill>
                  <a:srgbClr val="000000"/>
                </a:solidFill>
                <a:latin typeface="Paytone One"/>
              </a:rPr>
              <a:t>Đoàn Tuấn Tài</a:t>
            </a:r>
          </a:p>
        </p:txBody>
      </p:sp>
      <p:sp>
        <p:nvSpPr>
          <p:cNvPr id="20" name="TextBox 20"/>
          <p:cNvSpPr txBox="1"/>
          <p:nvPr/>
        </p:nvSpPr>
        <p:spPr>
          <a:xfrm>
            <a:off x="13647513" y="5651032"/>
            <a:ext cx="4100358" cy="4502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000000"/>
                </a:solidFill>
                <a:latin typeface="Paytone One"/>
              </a:rPr>
              <a:t>Nguyễn Văn Hiếu</a:t>
            </a:r>
          </a:p>
        </p:txBody>
      </p:sp>
      <p:sp>
        <p:nvSpPr>
          <p:cNvPr id="21" name="TextBox 21"/>
          <p:cNvSpPr txBox="1"/>
          <p:nvPr/>
        </p:nvSpPr>
        <p:spPr>
          <a:xfrm>
            <a:off x="7543799" y="711835"/>
            <a:ext cx="2621513" cy="820738"/>
          </a:xfrm>
          <a:prstGeom prst="rect">
            <a:avLst/>
          </a:prstGeom>
        </p:spPr>
        <p:txBody>
          <a:bodyPr wrap="square" lIns="0" tIns="0" rIns="0" bIns="0" rtlCol="0" anchor="t">
            <a:spAutoFit/>
          </a:bodyPr>
          <a:lstStyle/>
          <a:p>
            <a:pPr marL="0" lvl="0" indent="0" algn="ctr">
              <a:lnSpc>
                <a:spcPts val="6375"/>
              </a:lnSpc>
              <a:spcBef>
                <a:spcPct val="0"/>
              </a:spcBef>
            </a:pPr>
            <a:r>
              <a:rPr lang="en-US" sz="6312" dirty="0">
                <a:solidFill>
                  <a:srgbClr val="000000"/>
                </a:solidFill>
                <a:latin typeface="Bebas Neue Bold"/>
              </a:rPr>
              <a:t>Nhóm1</a:t>
            </a:r>
          </a:p>
        </p:txBody>
      </p:sp>
      <p:sp>
        <p:nvSpPr>
          <p:cNvPr id="22" name="TextBox 22"/>
          <p:cNvSpPr txBox="1"/>
          <p:nvPr/>
        </p:nvSpPr>
        <p:spPr>
          <a:xfrm>
            <a:off x="13883972" y="679034"/>
            <a:ext cx="3627440" cy="4502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000000"/>
                </a:solidFill>
                <a:latin typeface="Paytone One"/>
              </a:rPr>
              <a:t>Hoàng Đình Hoàn</a:t>
            </a:r>
          </a:p>
        </p:txBody>
      </p:sp>
      <p:sp>
        <p:nvSpPr>
          <p:cNvPr id="23" name="TextBox 23"/>
          <p:cNvSpPr txBox="1"/>
          <p:nvPr/>
        </p:nvSpPr>
        <p:spPr>
          <a:xfrm>
            <a:off x="525413" y="5660557"/>
            <a:ext cx="4019465" cy="457909"/>
          </a:xfrm>
          <a:prstGeom prst="rect">
            <a:avLst/>
          </a:prstGeom>
        </p:spPr>
        <p:txBody>
          <a:bodyPr lIns="0" tIns="0" rIns="0" bIns="0" rtlCol="0" anchor="t">
            <a:spAutoFit/>
          </a:bodyPr>
          <a:lstStyle/>
          <a:p>
            <a:pPr marL="0" lvl="0" indent="0" algn="ctr">
              <a:lnSpc>
                <a:spcPts val="3788"/>
              </a:lnSpc>
              <a:spcBef>
                <a:spcPct val="0"/>
              </a:spcBef>
            </a:pPr>
            <a:r>
              <a:rPr lang="en-US" sz="2914">
                <a:solidFill>
                  <a:srgbClr val="000000"/>
                </a:solidFill>
                <a:latin typeface="Paytone One"/>
              </a:rPr>
              <a:t>Nguyễn Hoàng Hải</a:t>
            </a:r>
          </a:p>
        </p:txBody>
      </p:sp>
      <p:sp>
        <p:nvSpPr>
          <p:cNvPr id="24" name="TextBox 24"/>
          <p:cNvSpPr txBox="1"/>
          <p:nvPr/>
        </p:nvSpPr>
        <p:spPr>
          <a:xfrm>
            <a:off x="5273101" y="1943100"/>
            <a:ext cx="7946588" cy="1233992"/>
          </a:xfrm>
          <a:prstGeom prst="rect">
            <a:avLst/>
          </a:prstGeom>
        </p:spPr>
        <p:txBody>
          <a:bodyPr wrap="square" lIns="0" tIns="0" rIns="0" bIns="0" rtlCol="0" anchor="t">
            <a:spAutoFit/>
          </a:bodyPr>
          <a:lstStyle/>
          <a:p>
            <a:pPr marL="0" lvl="0" indent="0" algn="ctr">
              <a:lnSpc>
                <a:spcPts val="4706"/>
              </a:lnSpc>
              <a:spcBef>
                <a:spcPct val="0"/>
              </a:spcBef>
            </a:pPr>
            <a:r>
              <a:rPr lang="en-US" sz="4659" dirty="0" err="1">
                <a:solidFill>
                  <a:srgbClr val="000000"/>
                </a:solidFill>
                <a:latin typeface="Rokkitt"/>
              </a:rPr>
              <a:t>Giảng</a:t>
            </a:r>
            <a:r>
              <a:rPr lang="en-US" sz="4659" dirty="0">
                <a:solidFill>
                  <a:srgbClr val="000000"/>
                </a:solidFill>
                <a:latin typeface="Rokkitt"/>
              </a:rPr>
              <a:t> </a:t>
            </a:r>
            <a:r>
              <a:rPr lang="en-US" sz="4659" dirty="0" err="1">
                <a:solidFill>
                  <a:srgbClr val="000000"/>
                </a:solidFill>
                <a:latin typeface="Rokkitt"/>
              </a:rPr>
              <a:t>viên</a:t>
            </a:r>
            <a:r>
              <a:rPr lang="en-US" sz="4659" dirty="0">
                <a:solidFill>
                  <a:srgbClr val="000000"/>
                </a:solidFill>
                <a:latin typeface="Rokkitt"/>
              </a:rPr>
              <a:t> </a:t>
            </a:r>
            <a:r>
              <a:rPr lang="en-US" sz="4659" dirty="0" err="1">
                <a:solidFill>
                  <a:srgbClr val="000000"/>
                </a:solidFill>
                <a:latin typeface="Rokkitt"/>
              </a:rPr>
              <a:t>hướng</a:t>
            </a:r>
            <a:r>
              <a:rPr lang="en-US" sz="4659" dirty="0">
                <a:solidFill>
                  <a:srgbClr val="000000"/>
                </a:solidFill>
                <a:latin typeface="Rokkitt"/>
              </a:rPr>
              <a:t> </a:t>
            </a:r>
            <a:r>
              <a:rPr lang="en-US" sz="4659" dirty="0" err="1">
                <a:solidFill>
                  <a:srgbClr val="000000"/>
                </a:solidFill>
                <a:latin typeface="Rokkitt"/>
              </a:rPr>
              <a:t>dẫn</a:t>
            </a:r>
            <a:r>
              <a:rPr lang="en-US" sz="4659" dirty="0">
                <a:solidFill>
                  <a:srgbClr val="000000"/>
                </a:solidFill>
                <a:latin typeface="Rokkitt"/>
              </a:rPr>
              <a:t>: </a:t>
            </a:r>
            <a:r>
              <a:rPr lang="en-US" sz="4659" dirty="0" err="1">
                <a:solidFill>
                  <a:srgbClr val="000000"/>
                </a:solidFill>
                <a:latin typeface="Rokkitt"/>
              </a:rPr>
              <a:t>ThS.NCS</a:t>
            </a:r>
            <a:r>
              <a:rPr lang="en-US" sz="4659" dirty="0">
                <a:solidFill>
                  <a:srgbClr val="000000"/>
                </a:solidFill>
                <a:latin typeface="Rokkitt"/>
              </a:rPr>
              <a:t> </a:t>
            </a:r>
            <a:r>
              <a:rPr lang="en-US" sz="4659" dirty="0" err="1">
                <a:solidFill>
                  <a:srgbClr val="000000"/>
                </a:solidFill>
                <a:latin typeface="Rokkitt"/>
              </a:rPr>
              <a:t>Phạm</a:t>
            </a:r>
            <a:r>
              <a:rPr lang="en-US" sz="4659" dirty="0">
                <a:solidFill>
                  <a:srgbClr val="000000"/>
                </a:solidFill>
                <a:latin typeface="Rokkitt"/>
              </a:rPr>
              <a:t> Hoàng </a:t>
            </a:r>
            <a:r>
              <a:rPr lang="en-US" sz="4659" dirty="0" err="1">
                <a:solidFill>
                  <a:srgbClr val="000000"/>
                </a:solidFill>
                <a:latin typeface="Rokkitt"/>
              </a:rPr>
              <a:t>Vương</a:t>
            </a:r>
            <a:endParaRPr lang="en-US" sz="4659" dirty="0">
              <a:solidFill>
                <a:srgbClr val="000000"/>
              </a:solidFill>
              <a:latin typeface="Rokkitt"/>
            </a:endParaRPr>
          </a:p>
        </p:txBody>
      </p:sp>
      <p:sp>
        <p:nvSpPr>
          <p:cNvPr id="25" name="TextBox 25"/>
          <p:cNvSpPr txBox="1"/>
          <p:nvPr/>
        </p:nvSpPr>
        <p:spPr>
          <a:xfrm>
            <a:off x="637960" y="1164329"/>
            <a:ext cx="4019465" cy="4502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000000"/>
                </a:solidFill>
                <a:latin typeface="Paytone One"/>
              </a:rPr>
              <a:t>3122410112</a:t>
            </a:r>
          </a:p>
        </p:txBody>
      </p:sp>
      <p:sp>
        <p:nvSpPr>
          <p:cNvPr id="26" name="TextBox 26"/>
          <p:cNvSpPr txBox="1"/>
          <p:nvPr/>
        </p:nvSpPr>
        <p:spPr>
          <a:xfrm>
            <a:off x="525413" y="6242994"/>
            <a:ext cx="4019465" cy="4502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000000"/>
                </a:solidFill>
                <a:latin typeface="Paytone One"/>
              </a:rPr>
              <a:t>3122410095</a:t>
            </a:r>
          </a:p>
        </p:txBody>
      </p:sp>
      <p:sp>
        <p:nvSpPr>
          <p:cNvPr id="27" name="TextBox 27"/>
          <p:cNvSpPr txBox="1"/>
          <p:nvPr/>
        </p:nvSpPr>
        <p:spPr>
          <a:xfrm>
            <a:off x="13687960" y="1164329"/>
            <a:ext cx="4019465" cy="4502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000000"/>
                </a:solidFill>
                <a:latin typeface="Paytone One"/>
              </a:rPr>
              <a:t>3122410123</a:t>
            </a:r>
          </a:p>
        </p:txBody>
      </p:sp>
      <p:sp>
        <p:nvSpPr>
          <p:cNvPr id="28" name="TextBox 28"/>
          <p:cNvSpPr txBox="1"/>
          <p:nvPr/>
        </p:nvSpPr>
        <p:spPr>
          <a:xfrm>
            <a:off x="13674620" y="6242994"/>
            <a:ext cx="4019465" cy="4502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000000"/>
                </a:solidFill>
                <a:latin typeface="Paytone One"/>
              </a:rPr>
              <a:t>3122410118</a:t>
            </a:r>
          </a:p>
        </p:txBody>
      </p:sp>
      <p:sp>
        <p:nvSpPr>
          <p:cNvPr id="29" name="TextBox 29"/>
          <p:cNvSpPr txBox="1"/>
          <p:nvPr/>
        </p:nvSpPr>
        <p:spPr>
          <a:xfrm>
            <a:off x="6993369" y="6242994"/>
            <a:ext cx="4019465" cy="4502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000000"/>
                </a:solidFill>
                <a:latin typeface="Paytone One"/>
              </a:rPr>
              <a:t>3122410365</a:t>
            </a:r>
          </a:p>
        </p:txBody>
      </p:sp>
      <p:pic>
        <p:nvPicPr>
          <p:cNvPr id="31" name="Picture 30" descr="A cartoon of a robot&#10;&#10;Description automatically generated">
            <a:extLst>
              <a:ext uri="{FF2B5EF4-FFF2-40B4-BE49-F238E27FC236}">
                <a16:creationId xmlns:a16="http://schemas.microsoft.com/office/drawing/2014/main" id="{50D068E8-4B96-CB32-DF90-00A926499E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1670280"/>
            <a:ext cx="2514600" cy="2787419"/>
          </a:xfrm>
          <a:prstGeom prst="rect">
            <a:avLst/>
          </a:prstGeom>
        </p:spPr>
      </p:pic>
      <p:pic>
        <p:nvPicPr>
          <p:cNvPr id="41" name="Picture 40" descr="A cartoon of a robot holding a magnifying glass&#10;&#10;Description automatically generated">
            <a:extLst>
              <a:ext uri="{FF2B5EF4-FFF2-40B4-BE49-F238E27FC236}">
                <a16:creationId xmlns:a16="http://schemas.microsoft.com/office/drawing/2014/main" id="{B3D30E87-6B93-21CC-C0FD-DA41C781A125}"/>
              </a:ext>
            </a:extLst>
          </p:cNvPr>
          <p:cNvPicPr>
            <a:picLocks noChangeAspect="1"/>
          </p:cNvPicPr>
          <p:nvPr/>
        </p:nvPicPr>
        <p:blipFill rotWithShape="1">
          <a:blip r:embed="rId5">
            <a:extLst>
              <a:ext uri="{28A0092B-C50C-407E-A947-70E740481C1C}">
                <a14:useLocalDpi xmlns:a14="http://schemas.microsoft.com/office/drawing/2010/main" val="0"/>
              </a:ext>
            </a:extLst>
          </a:blip>
          <a:srcRect l="2400" t="3648"/>
          <a:stretch/>
        </p:blipFill>
        <p:spPr>
          <a:xfrm>
            <a:off x="14645682" y="1943100"/>
            <a:ext cx="2157063" cy="2212085"/>
          </a:xfrm>
          <a:prstGeom prst="rect">
            <a:avLst/>
          </a:prstGeom>
        </p:spPr>
      </p:pic>
      <p:pic>
        <p:nvPicPr>
          <p:cNvPr id="43" name="Picture 42" descr="A cartoon of a robot holding a phone&#10;&#10;Description automatically generated">
            <a:extLst>
              <a:ext uri="{FF2B5EF4-FFF2-40B4-BE49-F238E27FC236}">
                <a16:creationId xmlns:a16="http://schemas.microsoft.com/office/drawing/2014/main" id="{FB59EB2B-EA66-0D49-8861-0E113E94F32D}"/>
              </a:ext>
            </a:extLst>
          </p:cNvPr>
          <p:cNvPicPr>
            <a:picLocks noChangeAspect="1"/>
          </p:cNvPicPr>
          <p:nvPr/>
        </p:nvPicPr>
        <p:blipFill rotWithShape="1">
          <a:blip r:embed="rId6">
            <a:extLst>
              <a:ext uri="{28A0092B-C50C-407E-A947-70E740481C1C}">
                <a14:useLocalDpi xmlns:a14="http://schemas.microsoft.com/office/drawing/2010/main" val="0"/>
              </a:ext>
            </a:extLst>
          </a:blip>
          <a:srcRect l="2376" t="2134"/>
          <a:stretch/>
        </p:blipFill>
        <p:spPr>
          <a:xfrm>
            <a:off x="1447800" y="7022928"/>
            <a:ext cx="2362200" cy="2321428"/>
          </a:xfrm>
          <a:prstGeom prst="rect">
            <a:avLst/>
          </a:prstGeom>
        </p:spPr>
      </p:pic>
      <p:pic>
        <p:nvPicPr>
          <p:cNvPr id="45" name="Picture 44" descr="A cartoon of a robot holding a sign&#10;&#10;Description automatically generated">
            <a:extLst>
              <a:ext uri="{FF2B5EF4-FFF2-40B4-BE49-F238E27FC236}">
                <a16:creationId xmlns:a16="http://schemas.microsoft.com/office/drawing/2014/main" id="{EECDA61B-6580-8848-14A3-26B3E82B77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0889" y="7115195"/>
            <a:ext cx="2324424" cy="2229161"/>
          </a:xfrm>
          <a:prstGeom prst="rect">
            <a:avLst/>
          </a:prstGeom>
        </p:spPr>
      </p:pic>
      <p:pic>
        <p:nvPicPr>
          <p:cNvPr id="47" name="Picture 46" descr="A cartoon of a robot holding a tablet&#10;&#10;Description automatically generated">
            <a:extLst>
              <a:ext uri="{FF2B5EF4-FFF2-40B4-BE49-F238E27FC236}">
                <a16:creationId xmlns:a16="http://schemas.microsoft.com/office/drawing/2014/main" id="{FA95FE9F-0A04-0E91-DBF5-F225A3C3BE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45683" y="7022928"/>
            <a:ext cx="2276793" cy="20862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1000"/>
                                        <p:tgtEl>
                                          <p:spTgt spid="28"/>
                                        </p:tgtEl>
                                      </p:cBhvr>
                                    </p:animEffect>
                                    <p:anim calcmode="lin" valueType="num">
                                      <p:cBhvr>
                                        <p:cTn id="48" dur="1000" fill="hold"/>
                                        <p:tgtEl>
                                          <p:spTgt spid="28"/>
                                        </p:tgtEl>
                                        <p:attrNameLst>
                                          <p:attrName>ppt_x</p:attrName>
                                        </p:attrNameLst>
                                      </p:cBhvr>
                                      <p:tavLst>
                                        <p:tav tm="0">
                                          <p:val>
                                            <p:strVal val="#ppt_x"/>
                                          </p:val>
                                        </p:tav>
                                        <p:tav tm="100000">
                                          <p:val>
                                            <p:strVal val="#ppt_x"/>
                                          </p:val>
                                        </p:tav>
                                      </p:tavLst>
                                    </p:anim>
                                    <p:anim calcmode="lin" valueType="num">
                                      <p:cBhvr>
                                        <p:cTn id="49" dur="1000" fill="hold"/>
                                        <p:tgtEl>
                                          <p:spTgt spid="28"/>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1000"/>
                                        <p:tgtEl>
                                          <p:spTgt spid="41"/>
                                        </p:tgtEl>
                                      </p:cBhvr>
                                    </p:animEffect>
                                    <p:anim calcmode="lin" valueType="num">
                                      <p:cBhvr>
                                        <p:cTn id="53" dur="1000" fill="hold"/>
                                        <p:tgtEl>
                                          <p:spTgt spid="41"/>
                                        </p:tgtEl>
                                        <p:attrNameLst>
                                          <p:attrName>ppt_x</p:attrName>
                                        </p:attrNameLst>
                                      </p:cBhvr>
                                      <p:tavLst>
                                        <p:tav tm="0">
                                          <p:val>
                                            <p:strVal val="#ppt_x"/>
                                          </p:val>
                                        </p:tav>
                                        <p:tav tm="100000">
                                          <p:val>
                                            <p:strVal val="#ppt_x"/>
                                          </p:val>
                                        </p:tav>
                                      </p:tavLst>
                                    </p:anim>
                                    <p:anim calcmode="lin" valueType="num">
                                      <p:cBhvr>
                                        <p:cTn id="54" dur="1000" fill="hold"/>
                                        <p:tgtEl>
                                          <p:spTgt spid="4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1000"/>
                                        <p:tgtEl>
                                          <p:spTgt spid="47"/>
                                        </p:tgtEl>
                                      </p:cBhvr>
                                    </p:animEffect>
                                    <p:anim calcmode="lin" valueType="num">
                                      <p:cBhvr>
                                        <p:cTn id="58" dur="1000" fill="hold"/>
                                        <p:tgtEl>
                                          <p:spTgt spid="47"/>
                                        </p:tgtEl>
                                        <p:attrNameLst>
                                          <p:attrName>ppt_x</p:attrName>
                                        </p:attrNameLst>
                                      </p:cBhvr>
                                      <p:tavLst>
                                        <p:tav tm="0">
                                          <p:val>
                                            <p:strVal val="#ppt_x"/>
                                          </p:val>
                                        </p:tav>
                                        <p:tav tm="100000">
                                          <p:val>
                                            <p:strVal val="#ppt_x"/>
                                          </p:val>
                                        </p:tav>
                                      </p:tavLst>
                                    </p:anim>
                                    <p:anim calcmode="lin" valueType="num">
                                      <p:cBhvr>
                                        <p:cTn id="59" dur="1000" fill="hold"/>
                                        <p:tgtEl>
                                          <p:spTgt spid="47"/>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1000"/>
                                        <p:tgtEl>
                                          <p:spTgt spid="2"/>
                                        </p:tgtEl>
                                      </p:cBhvr>
                                    </p:animEffect>
                                    <p:anim calcmode="lin" valueType="num">
                                      <p:cBhvr>
                                        <p:cTn id="63" dur="1000" fill="hold"/>
                                        <p:tgtEl>
                                          <p:spTgt spid="2"/>
                                        </p:tgtEl>
                                        <p:attrNameLst>
                                          <p:attrName>ppt_x</p:attrName>
                                        </p:attrNameLst>
                                      </p:cBhvr>
                                      <p:tavLst>
                                        <p:tav tm="0">
                                          <p:val>
                                            <p:strVal val="#ppt_x"/>
                                          </p:val>
                                        </p:tav>
                                        <p:tav tm="100000">
                                          <p:val>
                                            <p:strVal val="#ppt_x"/>
                                          </p:val>
                                        </p:tav>
                                      </p:tavLst>
                                    </p:anim>
                                    <p:anim calcmode="lin" valueType="num">
                                      <p:cBhvr>
                                        <p:cTn id="64" dur="1000" fill="hold"/>
                                        <p:tgtEl>
                                          <p:spTgt spid="2"/>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1000"/>
                                        <p:tgtEl>
                                          <p:spTgt spid="26"/>
                                        </p:tgtEl>
                                      </p:cBhvr>
                                    </p:animEffect>
                                    <p:anim calcmode="lin" valueType="num">
                                      <p:cBhvr>
                                        <p:cTn id="73" dur="1000" fill="hold"/>
                                        <p:tgtEl>
                                          <p:spTgt spid="26"/>
                                        </p:tgtEl>
                                        <p:attrNameLst>
                                          <p:attrName>ppt_x</p:attrName>
                                        </p:attrNameLst>
                                      </p:cBhvr>
                                      <p:tavLst>
                                        <p:tav tm="0">
                                          <p:val>
                                            <p:strVal val="#ppt_x"/>
                                          </p:val>
                                        </p:tav>
                                        <p:tav tm="100000">
                                          <p:val>
                                            <p:strVal val="#ppt_x"/>
                                          </p:val>
                                        </p:tav>
                                      </p:tavLst>
                                    </p:anim>
                                    <p:anim calcmode="lin" valueType="num">
                                      <p:cBhvr>
                                        <p:cTn id="74" dur="1000" fill="hold"/>
                                        <p:tgtEl>
                                          <p:spTgt spid="2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1000"/>
                                        <p:tgtEl>
                                          <p:spTgt spid="43"/>
                                        </p:tgtEl>
                                      </p:cBhvr>
                                    </p:animEffect>
                                    <p:anim calcmode="lin" valueType="num">
                                      <p:cBhvr>
                                        <p:cTn id="78" dur="1000" fill="hold"/>
                                        <p:tgtEl>
                                          <p:spTgt spid="43"/>
                                        </p:tgtEl>
                                        <p:attrNameLst>
                                          <p:attrName>ppt_x</p:attrName>
                                        </p:attrNameLst>
                                      </p:cBhvr>
                                      <p:tavLst>
                                        <p:tav tm="0">
                                          <p:val>
                                            <p:strVal val="#ppt_x"/>
                                          </p:val>
                                        </p:tav>
                                        <p:tav tm="100000">
                                          <p:val>
                                            <p:strVal val="#ppt_x"/>
                                          </p:val>
                                        </p:tav>
                                      </p:tavLst>
                                    </p:anim>
                                    <p:anim calcmode="lin" valueType="num">
                                      <p:cBhvr>
                                        <p:cTn id="79" dur="1000" fill="hold"/>
                                        <p:tgtEl>
                                          <p:spTgt spid="43"/>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1000"/>
                                        <p:tgtEl>
                                          <p:spTgt spid="19"/>
                                        </p:tgtEl>
                                      </p:cBhvr>
                                    </p:animEffect>
                                    <p:anim calcmode="lin" valueType="num">
                                      <p:cBhvr>
                                        <p:cTn id="83" dur="1000" fill="hold"/>
                                        <p:tgtEl>
                                          <p:spTgt spid="19"/>
                                        </p:tgtEl>
                                        <p:attrNameLst>
                                          <p:attrName>ppt_x</p:attrName>
                                        </p:attrNameLst>
                                      </p:cBhvr>
                                      <p:tavLst>
                                        <p:tav tm="0">
                                          <p:val>
                                            <p:strVal val="#ppt_x"/>
                                          </p:val>
                                        </p:tav>
                                        <p:tav tm="100000">
                                          <p:val>
                                            <p:strVal val="#ppt_x"/>
                                          </p:val>
                                        </p:tav>
                                      </p:tavLst>
                                    </p:anim>
                                    <p:anim calcmode="lin" valueType="num">
                                      <p:cBhvr>
                                        <p:cTn id="84" dur="1000" fill="hold"/>
                                        <p:tgtEl>
                                          <p:spTgt spid="19"/>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1000"/>
                                        <p:tgtEl>
                                          <p:spTgt spid="29"/>
                                        </p:tgtEl>
                                      </p:cBhvr>
                                    </p:animEffect>
                                    <p:anim calcmode="lin" valueType="num">
                                      <p:cBhvr>
                                        <p:cTn id="88" dur="1000" fill="hold"/>
                                        <p:tgtEl>
                                          <p:spTgt spid="29"/>
                                        </p:tgtEl>
                                        <p:attrNameLst>
                                          <p:attrName>ppt_x</p:attrName>
                                        </p:attrNameLst>
                                      </p:cBhvr>
                                      <p:tavLst>
                                        <p:tav tm="0">
                                          <p:val>
                                            <p:strVal val="#ppt_x"/>
                                          </p:val>
                                        </p:tav>
                                        <p:tav tm="100000">
                                          <p:val>
                                            <p:strVal val="#ppt_x"/>
                                          </p:val>
                                        </p:tav>
                                      </p:tavLst>
                                    </p:anim>
                                    <p:anim calcmode="lin" valueType="num">
                                      <p:cBhvr>
                                        <p:cTn id="89" dur="1000" fill="hold"/>
                                        <p:tgtEl>
                                          <p:spTgt spid="2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1000"/>
                                        <p:tgtEl>
                                          <p:spTgt spid="45"/>
                                        </p:tgtEl>
                                      </p:cBhvr>
                                    </p:animEffect>
                                    <p:anim calcmode="lin" valueType="num">
                                      <p:cBhvr>
                                        <p:cTn id="93" dur="1000" fill="hold"/>
                                        <p:tgtEl>
                                          <p:spTgt spid="45"/>
                                        </p:tgtEl>
                                        <p:attrNameLst>
                                          <p:attrName>ppt_x</p:attrName>
                                        </p:attrNameLst>
                                      </p:cBhvr>
                                      <p:tavLst>
                                        <p:tav tm="0">
                                          <p:val>
                                            <p:strVal val="#ppt_x"/>
                                          </p:val>
                                        </p:tav>
                                        <p:tav tm="100000">
                                          <p:val>
                                            <p:strVal val="#ppt_x"/>
                                          </p:val>
                                        </p:tav>
                                      </p:tavLst>
                                    </p:anim>
                                    <p:anim calcmode="lin" valueType="num">
                                      <p:cBhvr>
                                        <p:cTn id="94" dur="1000" fill="hold"/>
                                        <p:tgtEl>
                                          <p:spTgt spid="45"/>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1000"/>
                                        <p:tgtEl>
                                          <p:spTgt spid="5"/>
                                        </p:tgtEl>
                                      </p:cBhvr>
                                    </p:animEffect>
                                    <p:anim calcmode="lin" valueType="num">
                                      <p:cBhvr>
                                        <p:cTn id="98" dur="1000" fill="hold"/>
                                        <p:tgtEl>
                                          <p:spTgt spid="5"/>
                                        </p:tgtEl>
                                        <p:attrNameLst>
                                          <p:attrName>ppt_x</p:attrName>
                                        </p:attrNameLst>
                                      </p:cBhvr>
                                      <p:tavLst>
                                        <p:tav tm="0">
                                          <p:val>
                                            <p:strVal val="#ppt_x"/>
                                          </p:val>
                                        </p:tav>
                                        <p:tav tm="100000">
                                          <p:val>
                                            <p:strVal val="#ppt_x"/>
                                          </p:val>
                                        </p:tav>
                                      </p:tavLst>
                                    </p:anim>
                                    <p:anim calcmode="lin" valueType="num">
                                      <p:cBhvr>
                                        <p:cTn id="99" dur="1000" fill="hold"/>
                                        <p:tgtEl>
                                          <p:spTgt spid="5"/>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11"/>
                                        </p:tgtEl>
                                        <p:attrNameLst>
                                          <p:attrName>style.visibility</p:attrName>
                                        </p:attrNameLst>
                                      </p:cBhvr>
                                      <p:to>
                                        <p:strVal val="visible"/>
                                      </p:to>
                                    </p:set>
                                    <p:animEffect transition="in" filter="fade">
                                      <p:cBhvr>
                                        <p:cTn id="102" dur="1000"/>
                                        <p:tgtEl>
                                          <p:spTgt spid="11"/>
                                        </p:tgtEl>
                                      </p:cBhvr>
                                    </p:animEffect>
                                    <p:anim calcmode="lin" valueType="num">
                                      <p:cBhvr>
                                        <p:cTn id="103" dur="1000" fill="hold"/>
                                        <p:tgtEl>
                                          <p:spTgt spid="11"/>
                                        </p:tgtEl>
                                        <p:attrNameLst>
                                          <p:attrName>ppt_x</p:attrName>
                                        </p:attrNameLst>
                                      </p:cBhvr>
                                      <p:tavLst>
                                        <p:tav tm="0">
                                          <p:val>
                                            <p:strVal val="#ppt_x"/>
                                          </p:val>
                                        </p:tav>
                                        <p:tav tm="100000">
                                          <p:val>
                                            <p:strVal val="#ppt_x"/>
                                          </p:val>
                                        </p:tav>
                                      </p:tavLst>
                                    </p:anim>
                                    <p:anim calcmode="lin" valueType="num">
                                      <p:cBhvr>
                                        <p:cTn id="104" dur="1000" fill="hold"/>
                                        <p:tgtEl>
                                          <p:spTgt spid="11"/>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1000"/>
                                        <p:tgtEl>
                                          <p:spTgt spid="17"/>
                                        </p:tgtEl>
                                      </p:cBhvr>
                                    </p:animEffect>
                                    <p:anim calcmode="lin" valueType="num">
                                      <p:cBhvr>
                                        <p:cTn id="108" dur="1000" fill="hold"/>
                                        <p:tgtEl>
                                          <p:spTgt spid="17"/>
                                        </p:tgtEl>
                                        <p:attrNameLst>
                                          <p:attrName>ppt_x</p:attrName>
                                        </p:attrNameLst>
                                      </p:cBhvr>
                                      <p:tavLst>
                                        <p:tav tm="0">
                                          <p:val>
                                            <p:strVal val="#ppt_x"/>
                                          </p:val>
                                        </p:tav>
                                        <p:tav tm="100000">
                                          <p:val>
                                            <p:strVal val="#ppt_x"/>
                                          </p:val>
                                        </p:tav>
                                      </p:tavLst>
                                    </p:anim>
                                    <p:anim calcmode="lin" valueType="num">
                                      <p:cBhvr>
                                        <p:cTn id="109" dur="1000" fill="hold"/>
                                        <p:tgtEl>
                                          <p:spTgt spid="17"/>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1000"/>
                                        <p:tgtEl>
                                          <p:spTgt spid="21"/>
                                        </p:tgtEl>
                                      </p:cBhvr>
                                    </p:animEffect>
                                    <p:anim calcmode="lin" valueType="num">
                                      <p:cBhvr>
                                        <p:cTn id="113" dur="1000" fill="hold"/>
                                        <p:tgtEl>
                                          <p:spTgt spid="21"/>
                                        </p:tgtEl>
                                        <p:attrNameLst>
                                          <p:attrName>ppt_x</p:attrName>
                                        </p:attrNameLst>
                                      </p:cBhvr>
                                      <p:tavLst>
                                        <p:tav tm="0">
                                          <p:val>
                                            <p:strVal val="#ppt_x"/>
                                          </p:val>
                                        </p:tav>
                                        <p:tav tm="100000">
                                          <p:val>
                                            <p:strVal val="#ppt_x"/>
                                          </p:val>
                                        </p:tav>
                                      </p:tavLst>
                                    </p:anim>
                                    <p:anim calcmode="lin" valueType="num">
                                      <p:cBhvr>
                                        <p:cTn id="114" dur="1000" fill="hold"/>
                                        <p:tgtEl>
                                          <p:spTgt spid="21"/>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4"/>
                                        </p:tgtEl>
                                        <p:attrNameLst>
                                          <p:attrName>style.visibility</p:attrName>
                                        </p:attrNameLst>
                                      </p:cBhvr>
                                      <p:to>
                                        <p:strVal val="visible"/>
                                      </p:to>
                                    </p:set>
                                    <p:animEffect transition="in" filter="fade">
                                      <p:cBhvr>
                                        <p:cTn id="117" dur="1000"/>
                                        <p:tgtEl>
                                          <p:spTgt spid="24"/>
                                        </p:tgtEl>
                                      </p:cBhvr>
                                    </p:animEffect>
                                    <p:anim calcmode="lin" valueType="num">
                                      <p:cBhvr>
                                        <p:cTn id="118" dur="1000" fill="hold"/>
                                        <p:tgtEl>
                                          <p:spTgt spid="24"/>
                                        </p:tgtEl>
                                        <p:attrNameLst>
                                          <p:attrName>ppt_x</p:attrName>
                                        </p:attrNameLst>
                                      </p:cBhvr>
                                      <p:tavLst>
                                        <p:tav tm="0">
                                          <p:val>
                                            <p:strVal val="#ppt_x"/>
                                          </p:val>
                                        </p:tav>
                                        <p:tav tm="100000">
                                          <p:val>
                                            <p:strVal val="#ppt_x"/>
                                          </p:val>
                                        </p:tav>
                                      </p:tavLst>
                                    </p:anim>
                                    <p:anim calcmode="lin" valueType="num">
                                      <p:cBhvr>
                                        <p:cTn id="11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04441">
            <a:off x="10330461" y="4035452"/>
            <a:ext cx="1416622" cy="1367041"/>
          </a:xfrm>
          <a:prstGeom prst="rect">
            <a:avLst/>
          </a:prstGeom>
        </p:spPr>
      </p:pic>
      <p:pic>
        <p:nvPicPr>
          <p:cNvPr id="3" name="Picture 3"/>
          <p:cNvPicPr>
            <a:picLocks noChangeAspect="1"/>
          </p:cNvPicPr>
          <p:nvPr/>
        </p:nvPicPr>
        <p:blipFill>
          <a:blip r:embed="rId2"/>
          <a:srcRect/>
          <a:stretch>
            <a:fillRect/>
          </a:stretch>
        </p:blipFill>
        <p:spPr>
          <a:xfrm rot="3490121">
            <a:off x="9907219" y="7251236"/>
            <a:ext cx="1263684" cy="1219455"/>
          </a:xfrm>
          <a:prstGeom prst="rect">
            <a:avLst/>
          </a:prstGeom>
        </p:spPr>
      </p:pic>
      <p:pic>
        <p:nvPicPr>
          <p:cNvPr id="4" name="Picture 4"/>
          <p:cNvPicPr>
            <a:picLocks noChangeAspect="1"/>
          </p:cNvPicPr>
          <p:nvPr/>
        </p:nvPicPr>
        <p:blipFill>
          <a:blip r:embed="rId2"/>
          <a:srcRect/>
          <a:stretch>
            <a:fillRect/>
          </a:stretch>
        </p:blipFill>
        <p:spPr>
          <a:xfrm rot="-10174954">
            <a:off x="7651351" y="7452602"/>
            <a:ext cx="1383360" cy="1334942"/>
          </a:xfrm>
          <a:prstGeom prst="rect">
            <a:avLst/>
          </a:prstGeom>
        </p:spPr>
      </p:pic>
      <p:pic>
        <p:nvPicPr>
          <p:cNvPr id="5" name="Picture 5"/>
          <p:cNvPicPr>
            <a:picLocks noChangeAspect="1"/>
          </p:cNvPicPr>
          <p:nvPr/>
        </p:nvPicPr>
        <p:blipFill>
          <a:blip r:embed="rId2"/>
          <a:srcRect/>
          <a:stretch>
            <a:fillRect/>
          </a:stretch>
        </p:blipFill>
        <p:spPr>
          <a:xfrm rot="-6583674">
            <a:off x="6268139" y="3853638"/>
            <a:ext cx="1793438" cy="1730668"/>
          </a:xfrm>
          <a:prstGeom prst="rect">
            <a:avLst/>
          </a:prstGeom>
        </p:spPr>
      </p:pic>
      <p:pic>
        <p:nvPicPr>
          <p:cNvPr id="6" name="Picture 6"/>
          <p:cNvPicPr>
            <a:picLocks noChangeAspect="1"/>
          </p:cNvPicPr>
          <p:nvPr/>
        </p:nvPicPr>
        <p:blipFill>
          <a:blip r:embed="rId3"/>
          <a:srcRect/>
          <a:stretch>
            <a:fillRect/>
          </a:stretch>
        </p:blipFill>
        <p:spPr>
          <a:xfrm>
            <a:off x="43355" y="226972"/>
            <a:ext cx="6261140" cy="4633244"/>
          </a:xfrm>
          <a:prstGeom prst="rect">
            <a:avLst/>
          </a:prstGeom>
        </p:spPr>
      </p:pic>
      <p:pic>
        <p:nvPicPr>
          <p:cNvPr id="7" name="Picture 7"/>
          <p:cNvPicPr>
            <a:picLocks noChangeAspect="1"/>
          </p:cNvPicPr>
          <p:nvPr/>
        </p:nvPicPr>
        <p:blipFill>
          <a:blip r:embed="rId3"/>
          <a:srcRect/>
          <a:stretch>
            <a:fillRect/>
          </a:stretch>
        </p:blipFill>
        <p:spPr>
          <a:xfrm>
            <a:off x="11340333" y="4853544"/>
            <a:ext cx="7183449" cy="5315753"/>
          </a:xfrm>
          <a:prstGeom prst="rect">
            <a:avLst/>
          </a:prstGeom>
        </p:spPr>
      </p:pic>
      <p:pic>
        <p:nvPicPr>
          <p:cNvPr id="8" name="Picture 8"/>
          <p:cNvPicPr>
            <a:picLocks noChangeAspect="1"/>
          </p:cNvPicPr>
          <p:nvPr/>
        </p:nvPicPr>
        <p:blipFill>
          <a:blip r:embed="rId3"/>
          <a:srcRect/>
          <a:stretch>
            <a:fillRect/>
          </a:stretch>
        </p:blipFill>
        <p:spPr>
          <a:xfrm>
            <a:off x="452246" y="5172279"/>
            <a:ext cx="7113499" cy="5263989"/>
          </a:xfrm>
          <a:prstGeom prst="rect">
            <a:avLst/>
          </a:prstGeom>
        </p:spPr>
      </p:pic>
      <p:pic>
        <p:nvPicPr>
          <p:cNvPr id="9" name="Picture 9"/>
          <p:cNvPicPr>
            <a:picLocks noChangeAspect="1"/>
          </p:cNvPicPr>
          <p:nvPr/>
        </p:nvPicPr>
        <p:blipFill>
          <a:blip r:embed="rId3"/>
          <a:srcRect/>
          <a:stretch>
            <a:fillRect/>
          </a:stretch>
        </p:blipFill>
        <p:spPr>
          <a:xfrm>
            <a:off x="11681321" y="220300"/>
            <a:ext cx="6261140" cy="4633244"/>
          </a:xfrm>
          <a:prstGeom prst="rect">
            <a:avLst/>
          </a:prstGeom>
        </p:spPr>
      </p:pic>
      <p:sp>
        <p:nvSpPr>
          <p:cNvPr id="10" name="TextBox 10"/>
          <p:cNvSpPr txBox="1"/>
          <p:nvPr/>
        </p:nvSpPr>
        <p:spPr>
          <a:xfrm>
            <a:off x="7121819" y="153625"/>
            <a:ext cx="3742177" cy="3489325"/>
          </a:xfrm>
          <a:prstGeom prst="rect">
            <a:avLst/>
          </a:prstGeom>
        </p:spPr>
        <p:txBody>
          <a:bodyPr lIns="0" tIns="0" rIns="0" bIns="0" rtlCol="0" anchor="t">
            <a:spAutoFit/>
          </a:bodyPr>
          <a:lstStyle/>
          <a:p>
            <a:pPr marL="0" lvl="0" indent="0" algn="ctr">
              <a:lnSpc>
                <a:spcPts val="5599"/>
              </a:lnSpc>
            </a:pPr>
            <a:r>
              <a:rPr lang="en-US" sz="3999">
                <a:solidFill>
                  <a:srgbClr val="000000"/>
                </a:solidFill>
                <a:latin typeface="Paytone One"/>
              </a:rPr>
              <a:t>Xu hướng phát triển tương lai của nhận diện khuôn mặt</a:t>
            </a:r>
          </a:p>
        </p:txBody>
      </p:sp>
      <p:sp>
        <p:nvSpPr>
          <p:cNvPr id="11" name="TextBox 11"/>
          <p:cNvSpPr txBox="1"/>
          <p:nvPr/>
        </p:nvSpPr>
        <p:spPr>
          <a:xfrm>
            <a:off x="306733" y="1195868"/>
            <a:ext cx="5690560" cy="2910840"/>
          </a:xfrm>
          <a:prstGeom prst="rect">
            <a:avLst/>
          </a:prstGeom>
        </p:spPr>
        <p:txBody>
          <a:bodyPr lIns="0" tIns="0" rIns="0" bIns="0" rtlCol="0" anchor="t">
            <a:spAutoFit/>
          </a:bodyPr>
          <a:lstStyle/>
          <a:p>
            <a:pPr marL="0" lvl="0" indent="0" algn="ctr">
              <a:lnSpc>
                <a:spcPts val="3359"/>
              </a:lnSpc>
            </a:pPr>
            <a:r>
              <a:rPr lang="en-US" sz="2400" dirty="0" err="1">
                <a:solidFill>
                  <a:srgbClr val="000000"/>
                </a:solidFill>
                <a:latin typeface="Roboto Slab"/>
              </a:rPr>
              <a:t>Nâng</a:t>
            </a:r>
            <a:r>
              <a:rPr lang="en-US" sz="2400" dirty="0">
                <a:solidFill>
                  <a:srgbClr val="000000"/>
                </a:solidFill>
                <a:latin typeface="Roboto Slab"/>
              </a:rPr>
              <a:t> </a:t>
            </a:r>
            <a:r>
              <a:rPr lang="en-US" sz="2400" dirty="0" err="1">
                <a:solidFill>
                  <a:srgbClr val="000000"/>
                </a:solidFill>
                <a:latin typeface="Roboto Slab"/>
              </a:rPr>
              <a:t>cao</a:t>
            </a:r>
            <a:r>
              <a:rPr lang="en-US" sz="2400" dirty="0">
                <a:solidFill>
                  <a:srgbClr val="000000"/>
                </a:solidFill>
                <a:latin typeface="Roboto Slab"/>
              </a:rPr>
              <a:t> </a:t>
            </a:r>
            <a:r>
              <a:rPr lang="en-US" sz="2400" dirty="0" err="1">
                <a:solidFill>
                  <a:srgbClr val="000000"/>
                </a:solidFill>
                <a:latin typeface="Roboto Slab"/>
              </a:rPr>
              <a:t>trải</a:t>
            </a:r>
            <a:r>
              <a:rPr lang="en-US" sz="2400" dirty="0">
                <a:solidFill>
                  <a:srgbClr val="000000"/>
                </a:solidFill>
                <a:latin typeface="Roboto Slab"/>
              </a:rPr>
              <a:t> </a:t>
            </a:r>
            <a:r>
              <a:rPr lang="en-US" sz="2400" dirty="0" err="1">
                <a:solidFill>
                  <a:srgbClr val="000000"/>
                </a:solidFill>
                <a:latin typeface="Roboto Slab"/>
              </a:rPr>
              <a:t>nghiệm</a:t>
            </a:r>
            <a:r>
              <a:rPr lang="en-US" sz="2400" dirty="0">
                <a:solidFill>
                  <a:srgbClr val="000000"/>
                </a:solidFill>
                <a:latin typeface="Roboto Slab"/>
              </a:rPr>
              <a:t> </a:t>
            </a:r>
            <a:r>
              <a:rPr lang="en-US" sz="2400" dirty="0" err="1">
                <a:solidFill>
                  <a:srgbClr val="000000"/>
                </a:solidFill>
                <a:latin typeface="Roboto Slab"/>
              </a:rPr>
              <a:t>khách</a:t>
            </a:r>
            <a:r>
              <a:rPr lang="en-US" sz="2400" dirty="0">
                <a:solidFill>
                  <a:srgbClr val="000000"/>
                </a:solidFill>
                <a:latin typeface="Roboto Slab"/>
              </a:rPr>
              <a:t> </a:t>
            </a:r>
            <a:r>
              <a:rPr lang="en-US" sz="2400" dirty="0" err="1">
                <a:solidFill>
                  <a:srgbClr val="000000"/>
                </a:solidFill>
                <a:latin typeface="Roboto Slab"/>
              </a:rPr>
              <a:t>hàng</a:t>
            </a:r>
            <a:r>
              <a:rPr lang="en-US" sz="2400" dirty="0">
                <a:solidFill>
                  <a:srgbClr val="000000"/>
                </a:solidFill>
                <a:latin typeface="Roboto Slab"/>
              </a:rPr>
              <a:t>: </a:t>
            </a:r>
            <a:r>
              <a:rPr lang="en-US" sz="2400" dirty="0" err="1">
                <a:solidFill>
                  <a:srgbClr val="000000"/>
                </a:solidFill>
                <a:latin typeface="Roboto Slab"/>
              </a:rPr>
              <a:t>Các</a:t>
            </a:r>
            <a:r>
              <a:rPr lang="en-US" sz="2400" dirty="0">
                <a:solidFill>
                  <a:srgbClr val="000000"/>
                </a:solidFill>
                <a:latin typeface="Roboto Slab"/>
              </a:rPr>
              <a:t> </a:t>
            </a:r>
            <a:r>
              <a:rPr lang="en-US" sz="2400" dirty="0" err="1">
                <a:solidFill>
                  <a:srgbClr val="000000"/>
                </a:solidFill>
                <a:latin typeface="Roboto Slab"/>
              </a:rPr>
              <a:t>doanh</a:t>
            </a:r>
            <a:r>
              <a:rPr lang="en-US" sz="2400" dirty="0">
                <a:solidFill>
                  <a:srgbClr val="000000"/>
                </a:solidFill>
                <a:latin typeface="Roboto Slab"/>
              </a:rPr>
              <a:t> </a:t>
            </a:r>
            <a:r>
              <a:rPr lang="en-US" sz="2400" dirty="0" err="1">
                <a:solidFill>
                  <a:srgbClr val="000000"/>
                </a:solidFill>
                <a:latin typeface="Roboto Slab"/>
              </a:rPr>
              <a:t>nghiệp</a:t>
            </a:r>
            <a:r>
              <a:rPr lang="en-US" sz="2400" dirty="0">
                <a:solidFill>
                  <a:srgbClr val="000000"/>
                </a:solidFill>
                <a:latin typeface="Roboto Slab"/>
              </a:rPr>
              <a:t> </a:t>
            </a:r>
            <a:r>
              <a:rPr lang="en-US" sz="2400" dirty="0" err="1">
                <a:solidFill>
                  <a:srgbClr val="000000"/>
                </a:solidFill>
                <a:latin typeface="Roboto Slab"/>
              </a:rPr>
              <a:t>có</a:t>
            </a:r>
            <a:r>
              <a:rPr lang="en-US" sz="2400" dirty="0">
                <a:solidFill>
                  <a:srgbClr val="000000"/>
                </a:solidFill>
                <a:latin typeface="Roboto Slab"/>
              </a:rPr>
              <a:t> </a:t>
            </a:r>
            <a:r>
              <a:rPr lang="en-US" sz="2400" dirty="0" err="1">
                <a:solidFill>
                  <a:srgbClr val="000000"/>
                </a:solidFill>
                <a:latin typeface="Roboto Slab"/>
              </a:rPr>
              <a:t>thể</a:t>
            </a:r>
            <a:r>
              <a:rPr lang="en-US" sz="2400" dirty="0">
                <a:solidFill>
                  <a:srgbClr val="000000"/>
                </a:solidFill>
                <a:latin typeface="Roboto Slab"/>
              </a:rPr>
              <a:t> </a:t>
            </a:r>
            <a:r>
              <a:rPr lang="en-US" sz="2400" dirty="0" err="1">
                <a:solidFill>
                  <a:srgbClr val="000000"/>
                </a:solidFill>
                <a:latin typeface="Roboto Slab"/>
              </a:rPr>
              <a:t>sử</a:t>
            </a:r>
            <a:r>
              <a:rPr lang="en-US" sz="2400" dirty="0">
                <a:solidFill>
                  <a:srgbClr val="000000"/>
                </a:solidFill>
                <a:latin typeface="Roboto Slab"/>
              </a:rPr>
              <a:t> </a:t>
            </a:r>
            <a:r>
              <a:rPr lang="en-US" sz="2400" dirty="0" err="1">
                <a:solidFill>
                  <a:srgbClr val="000000"/>
                </a:solidFill>
                <a:latin typeface="Roboto Slab"/>
              </a:rPr>
              <a:t>dụng</a:t>
            </a:r>
            <a:r>
              <a:rPr lang="en-US" sz="2400" dirty="0">
                <a:solidFill>
                  <a:srgbClr val="000000"/>
                </a:solidFill>
                <a:latin typeface="Roboto Slab"/>
              </a:rPr>
              <a:t> face recognition </a:t>
            </a:r>
            <a:r>
              <a:rPr lang="en-US" sz="2400" dirty="0" err="1">
                <a:solidFill>
                  <a:srgbClr val="000000"/>
                </a:solidFill>
                <a:latin typeface="Roboto Slab"/>
              </a:rPr>
              <a:t>để</a:t>
            </a:r>
            <a:r>
              <a:rPr lang="en-US" sz="2400" dirty="0">
                <a:solidFill>
                  <a:srgbClr val="000000"/>
                </a:solidFill>
                <a:latin typeface="Roboto Slab"/>
              </a:rPr>
              <a:t> </a:t>
            </a:r>
            <a:r>
              <a:rPr lang="en-US" sz="2400" dirty="0" err="1">
                <a:solidFill>
                  <a:srgbClr val="000000"/>
                </a:solidFill>
                <a:latin typeface="Roboto Slab"/>
              </a:rPr>
              <a:t>cải</a:t>
            </a:r>
            <a:r>
              <a:rPr lang="en-US" sz="2400" dirty="0">
                <a:solidFill>
                  <a:srgbClr val="000000"/>
                </a:solidFill>
                <a:latin typeface="Roboto Slab"/>
              </a:rPr>
              <a:t> </a:t>
            </a:r>
            <a:r>
              <a:rPr lang="en-US" sz="2400" dirty="0" err="1">
                <a:solidFill>
                  <a:srgbClr val="000000"/>
                </a:solidFill>
                <a:latin typeface="Roboto Slab"/>
              </a:rPr>
              <a:t>thiện</a:t>
            </a:r>
            <a:r>
              <a:rPr lang="en-US" sz="2400" dirty="0">
                <a:solidFill>
                  <a:srgbClr val="000000"/>
                </a:solidFill>
                <a:latin typeface="Roboto Slab"/>
              </a:rPr>
              <a:t> </a:t>
            </a:r>
            <a:r>
              <a:rPr lang="en-US" sz="2400" dirty="0" err="1">
                <a:solidFill>
                  <a:srgbClr val="000000"/>
                </a:solidFill>
                <a:latin typeface="Roboto Slab"/>
              </a:rPr>
              <a:t>trải</a:t>
            </a:r>
            <a:r>
              <a:rPr lang="en-US" sz="2400" dirty="0">
                <a:solidFill>
                  <a:srgbClr val="000000"/>
                </a:solidFill>
                <a:latin typeface="Roboto Slab"/>
              </a:rPr>
              <a:t> </a:t>
            </a:r>
            <a:r>
              <a:rPr lang="en-US" sz="2400" dirty="0" err="1">
                <a:solidFill>
                  <a:srgbClr val="000000"/>
                </a:solidFill>
                <a:latin typeface="Roboto Slab"/>
              </a:rPr>
              <a:t>nghiệm</a:t>
            </a:r>
            <a:r>
              <a:rPr lang="en-US" sz="2400" dirty="0">
                <a:solidFill>
                  <a:srgbClr val="000000"/>
                </a:solidFill>
                <a:latin typeface="Roboto Slab"/>
              </a:rPr>
              <a:t> </a:t>
            </a:r>
            <a:r>
              <a:rPr lang="en-US" sz="2400" dirty="0" err="1">
                <a:solidFill>
                  <a:srgbClr val="000000"/>
                </a:solidFill>
                <a:latin typeface="Roboto Slab"/>
              </a:rPr>
              <a:t>khách</a:t>
            </a:r>
            <a:r>
              <a:rPr lang="en-US" sz="2400" dirty="0">
                <a:solidFill>
                  <a:srgbClr val="000000"/>
                </a:solidFill>
                <a:latin typeface="Roboto Slab"/>
              </a:rPr>
              <a:t> </a:t>
            </a:r>
            <a:r>
              <a:rPr lang="en-US" sz="2400" dirty="0" err="1">
                <a:solidFill>
                  <a:srgbClr val="000000"/>
                </a:solidFill>
                <a:latin typeface="Roboto Slab"/>
              </a:rPr>
              <a:t>hàng</a:t>
            </a:r>
            <a:r>
              <a:rPr lang="en-US" sz="2400" dirty="0">
                <a:solidFill>
                  <a:srgbClr val="000000"/>
                </a:solidFill>
                <a:latin typeface="Roboto Slab"/>
              </a:rPr>
              <a:t>, </a:t>
            </a:r>
            <a:r>
              <a:rPr lang="en-US" sz="2400" dirty="0" err="1">
                <a:solidFill>
                  <a:srgbClr val="000000"/>
                </a:solidFill>
                <a:latin typeface="Roboto Slab"/>
              </a:rPr>
              <a:t>từ</a:t>
            </a:r>
            <a:r>
              <a:rPr lang="en-US" sz="2400" dirty="0">
                <a:solidFill>
                  <a:srgbClr val="000000"/>
                </a:solidFill>
                <a:latin typeface="Roboto Slab"/>
              </a:rPr>
              <a:t> </a:t>
            </a:r>
            <a:r>
              <a:rPr lang="en-US" sz="2400" dirty="0" err="1">
                <a:solidFill>
                  <a:srgbClr val="000000"/>
                </a:solidFill>
                <a:latin typeface="Roboto Slab"/>
              </a:rPr>
              <a:t>việc</a:t>
            </a:r>
            <a:r>
              <a:rPr lang="en-US" sz="2400" dirty="0">
                <a:solidFill>
                  <a:srgbClr val="000000"/>
                </a:solidFill>
                <a:latin typeface="Roboto Slab"/>
              </a:rPr>
              <a:t> </a:t>
            </a:r>
            <a:r>
              <a:rPr lang="en-US" sz="2400" dirty="0" err="1">
                <a:solidFill>
                  <a:srgbClr val="000000"/>
                </a:solidFill>
                <a:latin typeface="Roboto Slab"/>
              </a:rPr>
              <a:t>nhận</a:t>
            </a:r>
            <a:r>
              <a:rPr lang="en-US" sz="2400" dirty="0">
                <a:solidFill>
                  <a:srgbClr val="000000"/>
                </a:solidFill>
                <a:latin typeface="Roboto Slab"/>
              </a:rPr>
              <a:t> </a:t>
            </a:r>
            <a:r>
              <a:rPr lang="en-US" sz="2400" dirty="0" err="1">
                <a:solidFill>
                  <a:srgbClr val="000000"/>
                </a:solidFill>
                <a:latin typeface="Roboto Slab"/>
              </a:rPr>
              <a:t>dạng</a:t>
            </a:r>
            <a:r>
              <a:rPr lang="en-US" sz="2400" dirty="0">
                <a:solidFill>
                  <a:srgbClr val="000000"/>
                </a:solidFill>
                <a:latin typeface="Roboto Slab"/>
              </a:rPr>
              <a:t> </a:t>
            </a:r>
            <a:r>
              <a:rPr lang="en-US" sz="2400" dirty="0" err="1">
                <a:solidFill>
                  <a:srgbClr val="000000"/>
                </a:solidFill>
                <a:latin typeface="Roboto Slab"/>
              </a:rPr>
              <a:t>khách</a:t>
            </a:r>
            <a:r>
              <a:rPr lang="en-US" sz="2400" dirty="0">
                <a:solidFill>
                  <a:srgbClr val="000000"/>
                </a:solidFill>
                <a:latin typeface="Roboto Slab"/>
              </a:rPr>
              <a:t> </a:t>
            </a:r>
            <a:r>
              <a:rPr lang="en-US" sz="2400" dirty="0" err="1">
                <a:solidFill>
                  <a:srgbClr val="000000"/>
                </a:solidFill>
                <a:latin typeface="Roboto Slab"/>
              </a:rPr>
              <a:t>hàng</a:t>
            </a:r>
            <a:r>
              <a:rPr lang="en-US" sz="2400" dirty="0">
                <a:solidFill>
                  <a:srgbClr val="000000"/>
                </a:solidFill>
                <a:latin typeface="Roboto Slab"/>
              </a:rPr>
              <a:t> </a:t>
            </a:r>
            <a:r>
              <a:rPr lang="en-US" sz="2400" dirty="0" err="1">
                <a:solidFill>
                  <a:srgbClr val="000000"/>
                </a:solidFill>
                <a:latin typeface="Roboto Slab"/>
              </a:rPr>
              <a:t>quen</a:t>
            </a:r>
            <a:r>
              <a:rPr lang="en-US" sz="2400" dirty="0">
                <a:solidFill>
                  <a:srgbClr val="000000"/>
                </a:solidFill>
                <a:latin typeface="Roboto Slab"/>
              </a:rPr>
              <a:t> </a:t>
            </a:r>
            <a:r>
              <a:rPr lang="en-US" sz="2400" dirty="0" err="1">
                <a:solidFill>
                  <a:srgbClr val="000000"/>
                </a:solidFill>
                <a:latin typeface="Roboto Slab"/>
              </a:rPr>
              <a:t>thuộc</a:t>
            </a:r>
            <a:r>
              <a:rPr lang="en-US" sz="2400" dirty="0">
                <a:solidFill>
                  <a:srgbClr val="000000"/>
                </a:solidFill>
                <a:latin typeface="Roboto Slab"/>
              </a:rPr>
              <a:t> </a:t>
            </a:r>
            <a:r>
              <a:rPr lang="en-US" sz="2400" dirty="0" err="1">
                <a:solidFill>
                  <a:srgbClr val="000000"/>
                </a:solidFill>
                <a:latin typeface="Roboto Slab"/>
              </a:rPr>
              <a:t>để</a:t>
            </a:r>
            <a:r>
              <a:rPr lang="en-US" sz="2400" dirty="0">
                <a:solidFill>
                  <a:srgbClr val="000000"/>
                </a:solidFill>
                <a:latin typeface="Roboto Slab"/>
              </a:rPr>
              <a:t> </a:t>
            </a:r>
            <a:r>
              <a:rPr lang="en-US" sz="2400" dirty="0" err="1">
                <a:solidFill>
                  <a:srgbClr val="000000"/>
                </a:solidFill>
                <a:latin typeface="Roboto Slab"/>
              </a:rPr>
              <a:t>cung</a:t>
            </a:r>
            <a:r>
              <a:rPr lang="en-US" sz="2400" dirty="0">
                <a:solidFill>
                  <a:srgbClr val="000000"/>
                </a:solidFill>
                <a:latin typeface="Roboto Slab"/>
              </a:rPr>
              <a:t> </a:t>
            </a:r>
            <a:r>
              <a:rPr lang="en-US" sz="2400" dirty="0" err="1">
                <a:solidFill>
                  <a:srgbClr val="000000"/>
                </a:solidFill>
                <a:latin typeface="Roboto Slab"/>
              </a:rPr>
              <a:t>cấp</a:t>
            </a:r>
            <a:r>
              <a:rPr lang="en-US" sz="2400" dirty="0">
                <a:solidFill>
                  <a:srgbClr val="000000"/>
                </a:solidFill>
                <a:latin typeface="Roboto Slab"/>
              </a:rPr>
              <a:t> </a:t>
            </a:r>
            <a:r>
              <a:rPr lang="en-US" sz="2400" dirty="0" err="1">
                <a:solidFill>
                  <a:srgbClr val="000000"/>
                </a:solidFill>
                <a:latin typeface="Roboto Slab"/>
              </a:rPr>
              <a:t>dịch</a:t>
            </a:r>
            <a:r>
              <a:rPr lang="en-US" sz="2400" dirty="0">
                <a:solidFill>
                  <a:srgbClr val="000000"/>
                </a:solidFill>
                <a:latin typeface="Roboto Slab"/>
              </a:rPr>
              <a:t> </a:t>
            </a:r>
            <a:r>
              <a:rPr lang="en-US" sz="2400" dirty="0" err="1">
                <a:solidFill>
                  <a:srgbClr val="000000"/>
                </a:solidFill>
                <a:latin typeface="Roboto Slab"/>
              </a:rPr>
              <a:t>vụ</a:t>
            </a:r>
            <a:r>
              <a:rPr lang="en-US" sz="2400" dirty="0">
                <a:solidFill>
                  <a:srgbClr val="000000"/>
                </a:solidFill>
                <a:latin typeface="Roboto Slab"/>
              </a:rPr>
              <a:t> </a:t>
            </a:r>
            <a:r>
              <a:rPr lang="en-US" sz="2400" dirty="0" err="1">
                <a:solidFill>
                  <a:srgbClr val="000000"/>
                </a:solidFill>
                <a:latin typeface="Roboto Slab"/>
              </a:rPr>
              <a:t>cá</a:t>
            </a:r>
            <a:r>
              <a:rPr lang="en-US" sz="2400" dirty="0">
                <a:solidFill>
                  <a:srgbClr val="000000"/>
                </a:solidFill>
                <a:latin typeface="Roboto Slab"/>
              </a:rPr>
              <a:t> </a:t>
            </a:r>
            <a:r>
              <a:rPr lang="en-US" sz="2400" dirty="0" err="1">
                <a:solidFill>
                  <a:srgbClr val="000000"/>
                </a:solidFill>
                <a:latin typeface="Roboto Slab"/>
              </a:rPr>
              <a:t>nhân</a:t>
            </a:r>
            <a:r>
              <a:rPr lang="en-US" sz="2400" dirty="0">
                <a:solidFill>
                  <a:srgbClr val="000000"/>
                </a:solidFill>
                <a:latin typeface="Roboto Slab"/>
              </a:rPr>
              <a:t> </a:t>
            </a:r>
            <a:r>
              <a:rPr lang="en-US" sz="2400" dirty="0" err="1">
                <a:solidFill>
                  <a:srgbClr val="000000"/>
                </a:solidFill>
                <a:latin typeface="Roboto Slab"/>
              </a:rPr>
              <a:t>hóa</a:t>
            </a:r>
            <a:r>
              <a:rPr lang="en-US" sz="2400" dirty="0">
                <a:solidFill>
                  <a:srgbClr val="000000"/>
                </a:solidFill>
                <a:latin typeface="Roboto Slab"/>
              </a:rPr>
              <a:t> </a:t>
            </a:r>
            <a:r>
              <a:rPr lang="en-US" sz="2400" dirty="0" err="1">
                <a:solidFill>
                  <a:srgbClr val="000000"/>
                </a:solidFill>
                <a:latin typeface="Roboto Slab"/>
              </a:rPr>
              <a:t>đến</a:t>
            </a:r>
            <a:r>
              <a:rPr lang="en-US" sz="2400" dirty="0">
                <a:solidFill>
                  <a:srgbClr val="000000"/>
                </a:solidFill>
                <a:latin typeface="Roboto Slab"/>
              </a:rPr>
              <a:t> </a:t>
            </a:r>
            <a:r>
              <a:rPr lang="en-US" sz="2400" dirty="0" err="1">
                <a:solidFill>
                  <a:srgbClr val="000000"/>
                </a:solidFill>
                <a:latin typeface="Roboto Slab"/>
              </a:rPr>
              <a:t>việc</a:t>
            </a:r>
            <a:r>
              <a:rPr lang="en-US" sz="2400" dirty="0">
                <a:solidFill>
                  <a:srgbClr val="000000"/>
                </a:solidFill>
                <a:latin typeface="Roboto Slab"/>
              </a:rPr>
              <a:t> </a:t>
            </a:r>
            <a:r>
              <a:rPr lang="en-US" sz="2400" dirty="0" err="1">
                <a:solidFill>
                  <a:srgbClr val="000000"/>
                </a:solidFill>
                <a:latin typeface="Roboto Slab"/>
              </a:rPr>
              <a:t>giảm</a:t>
            </a:r>
            <a:r>
              <a:rPr lang="en-US" sz="2400" dirty="0">
                <a:solidFill>
                  <a:srgbClr val="000000"/>
                </a:solidFill>
                <a:latin typeface="Roboto Slab"/>
              </a:rPr>
              <a:t> </a:t>
            </a:r>
            <a:r>
              <a:rPr lang="en-US" sz="2400" dirty="0" err="1">
                <a:solidFill>
                  <a:srgbClr val="000000"/>
                </a:solidFill>
                <a:latin typeface="Roboto Slab"/>
              </a:rPr>
              <a:t>thời</a:t>
            </a:r>
            <a:r>
              <a:rPr lang="en-US" sz="2400" dirty="0">
                <a:solidFill>
                  <a:srgbClr val="000000"/>
                </a:solidFill>
                <a:latin typeface="Roboto Slab"/>
              </a:rPr>
              <a:t> </a:t>
            </a:r>
            <a:r>
              <a:rPr lang="en-US" sz="2400" dirty="0" err="1">
                <a:solidFill>
                  <a:srgbClr val="000000"/>
                </a:solidFill>
                <a:latin typeface="Roboto Slab"/>
              </a:rPr>
              <a:t>gian</a:t>
            </a:r>
            <a:r>
              <a:rPr lang="en-US" sz="2400" dirty="0">
                <a:solidFill>
                  <a:srgbClr val="000000"/>
                </a:solidFill>
                <a:latin typeface="Roboto Slab"/>
              </a:rPr>
              <a:t> </a:t>
            </a:r>
            <a:r>
              <a:rPr lang="en-US" sz="2400" dirty="0" err="1">
                <a:solidFill>
                  <a:srgbClr val="000000"/>
                </a:solidFill>
                <a:latin typeface="Roboto Slab"/>
              </a:rPr>
              <a:t>chờ</a:t>
            </a:r>
            <a:r>
              <a:rPr lang="en-US" sz="2400" dirty="0">
                <a:solidFill>
                  <a:srgbClr val="000000"/>
                </a:solidFill>
                <a:latin typeface="Roboto Slab"/>
              </a:rPr>
              <a:t> </a:t>
            </a:r>
            <a:r>
              <a:rPr lang="en-US" sz="2400" dirty="0" err="1">
                <a:solidFill>
                  <a:srgbClr val="000000"/>
                </a:solidFill>
                <a:latin typeface="Roboto Slab"/>
              </a:rPr>
              <a:t>đợi</a:t>
            </a:r>
            <a:r>
              <a:rPr lang="en-US" sz="2400" dirty="0">
                <a:solidFill>
                  <a:srgbClr val="000000"/>
                </a:solidFill>
                <a:latin typeface="Roboto Slab"/>
              </a:rPr>
              <a:t>.</a:t>
            </a:r>
          </a:p>
        </p:txBody>
      </p:sp>
      <p:sp>
        <p:nvSpPr>
          <p:cNvPr id="12" name="TextBox 12"/>
          <p:cNvSpPr txBox="1"/>
          <p:nvPr/>
        </p:nvSpPr>
        <p:spPr>
          <a:xfrm>
            <a:off x="7244854" y="4278226"/>
            <a:ext cx="3798292" cy="323215"/>
          </a:xfrm>
          <a:prstGeom prst="rect">
            <a:avLst/>
          </a:prstGeom>
        </p:spPr>
        <p:txBody>
          <a:bodyPr lIns="0" tIns="0" rIns="0" bIns="0" rtlCol="0" anchor="t">
            <a:spAutoFit/>
          </a:bodyPr>
          <a:lstStyle/>
          <a:p>
            <a:pPr algn="ctr">
              <a:lnSpc>
                <a:spcPts val="2659"/>
              </a:lnSpc>
              <a:spcBef>
                <a:spcPct val="0"/>
              </a:spcBef>
            </a:pPr>
            <a:endParaRPr/>
          </a:p>
        </p:txBody>
      </p:sp>
      <p:sp>
        <p:nvSpPr>
          <p:cNvPr id="13" name="TextBox 13"/>
          <p:cNvSpPr txBox="1"/>
          <p:nvPr/>
        </p:nvSpPr>
        <p:spPr>
          <a:xfrm>
            <a:off x="12120844" y="962256"/>
            <a:ext cx="5255618" cy="3418884"/>
          </a:xfrm>
          <a:prstGeom prst="rect">
            <a:avLst/>
          </a:prstGeom>
        </p:spPr>
        <p:txBody>
          <a:bodyPr lIns="0" tIns="0" rIns="0" bIns="0" rtlCol="0" anchor="t">
            <a:spAutoFit/>
          </a:bodyPr>
          <a:lstStyle/>
          <a:p>
            <a:pPr>
              <a:lnSpc>
                <a:spcPts val="3416"/>
              </a:lnSpc>
              <a:spcBef>
                <a:spcPct val="0"/>
              </a:spcBef>
            </a:pPr>
            <a:r>
              <a:rPr lang="en-US" sz="2440">
                <a:solidFill>
                  <a:srgbClr val="000000"/>
                </a:solidFill>
                <a:latin typeface="Roboto Slab"/>
              </a:rPr>
              <a:t>Bảo vệ quyền riêng tư: Mặc dù face recognition mang lại nhiều lợi ích, nhưng cũng đặt ra nhiều vấn đề liên quan đến quyền riêng tư. Do đó, trong tương lai, có thể thấy sự tăng cường trong các biện pháp bảo vệ quyền riêng tư của người dùng.</a:t>
            </a:r>
          </a:p>
        </p:txBody>
      </p:sp>
      <p:sp>
        <p:nvSpPr>
          <p:cNvPr id="14" name="TextBox 14"/>
          <p:cNvSpPr txBox="1"/>
          <p:nvPr/>
        </p:nvSpPr>
        <p:spPr>
          <a:xfrm>
            <a:off x="853132" y="6288840"/>
            <a:ext cx="6311726" cy="3096622"/>
          </a:xfrm>
          <a:prstGeom prst="rect">
            <a:avLst/>
          </a:prstGeom>
        </p:spPr>
        <p:txBody>
          <a:bodyPr lIns="0" tIns="0" rIns="0" bIns="0" rtlCol="0" anchor="t">
            <a:spAutoFit/>
          </a:bodyPr>
          <a:lstStyle/>
          <a:p>
            <a:pPr algn="just">
              <a:lnSpc>
                <a:spcPts val="4157"/>
              </a:lnSpc>
              <a:spcBef>
                <a:spcPct val="0"/>
              </a:spcBef>
            </a:pPr>
            <a:r>
              <a:rPr lang="en-US" sz="2969">
                <a:solidFill>
                  <a:srgbClr val="000000"/>
                </a:solidFill>
                <a:latin typeface="Roboto Slab"/>
              </a:rPr>
              <a:t>Phát triển trong lĩnh vực y tế: Công nghệ nhận diện khuôn mặt có thể được áp dụng trong ngành y tế để nhận dạng bệnh nhân, theo dõi tiến triển của bệnh, và đảm bảo tính cá nhân hóa trong điều trị.</a:t>
            </a:r>
          </a:p>
        </p:txBody>
      </p:sp>
      <p:sp>
        <p:nvSpPr>
          <p:cNvPr id="15" name="TextBox 15"/>
          <p:cNvSpPr txBox="1"/>
          <p:nvPr/>
        </p:nvSpPr>
        <p:spPr>
          <a:xfrm>
            <a:off x="11934123" y="5807583"/>
            <a:ext cx="6008339" cy="3577879"/>
          </a:xfrm>
          <a:prstGeom prst="rect">
            <a:avLst/>
          </a:prstGeom>
        </p:spPr>
        <p:txBody>
          <a:bodyPr lIns="0" tIns="0" rIns="0" bIns="0" rtlCol="0" anchor="t">
            <a:spAutoFit/>
          </a:bodyPr>
          <a:lstStyle/>
          <a:p>
            <a:pPr>
              <a:lnSpc>
                <a:spcPts val="4116"/>
              </a:lnSpc>
              <a:spcBef>
                <a:spcPct val="0"/>
              </a:spcBef>
            </a:pPr>
            <a:r>
              <a:rPr lang="en-US" sz="2940">
                <a:solidFill>
                  <a:srgbClr val="000000"/>
                </a:solidFill>
                <a:latin typeface="Roboto Slab"/>
              </a:rPr>
              <a:t>Giao thông và an ninh công cộng: Công nghệ nhận diện khuôn mặt có thể được sử dụng để giúp quản lý giao thông, theo dõi hành vi của người dân trên đường phố, và tăng cường an ninh công cộng.</a:t>
            </a:r>
          </a:p>
        </p:txBody>
      </p:sp>
      <p:pic>
        <p:nvPicPr>
          <p:cNvPr id="19" name="Picture 18">
            <a:extLst>
              <a:ext uri="{FF2B5EF4-FFF2-40B4-BE49-F238E27FC236}">
                <a16:creationId xmlns:a16="http://schemas.microsoft.com/office/drawing/2014/main" id="{0B46AA34-41E2-B468-17FD-84776FBEFF01}"/>
              </a:ext>
            </a:extLst>
          </p:cNvPr>
          <p:cNvPicPr>
            <a:picLocks noChangeAspect="1"/>
          </p:cNvPicPr>
          <p:nvPr/>
        </p:nvPicPr>
        <p:blipFill>
          <a:blip r:embed="rId4"/>
          <a:stretch>
            <a:fillRect/>
          </a:stretch>
        </p:blipFill>
        <p:spPr>
          <a:xfrm>
            <a:off x="7906733" y="4770397"/>
            <a:ext cx="2699321" cy="26032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479F7"/>
        </a:solidFill>
        <a:effectLst/>
      </p:bgPr>
    </p:bg>
    <p:spTree>
      <p:nvGrpSpPr>
        <p:cNvPr id="1" name=""/>
        <p:cNvGrpSpPr/>
        <p:nvPr/>
      </p:nvGrpSpPr>
      <p:grpSpPr>
        <a:xfrm>
          <a:off x="0" y="0"/>
          <a:ext cx="0" cy="0"/>
          <a:chOff x="0" y="0"/>
          <a:chExt cx="0" cy="0"/>
        </a:xfrm>
      </p:grpSpPr>
      <p:grpSp>
        <p:nvGrpSpPr>
          <p:cNvPr id="2" name="Group 2"/>
          <p:cNvGrpSpPr/>
          <p:nvPr/>
        </p:nvGrpSpPr>
        <p:grpSpPr>
          <a:xfrm>
            <a:off x="714127" y="683475"/>
            <a:ext cx="16859746" cy="8920050"/>
            <a:chOff x="0" y="0"/>
            <a:chExt cx="4440427" cy="2349314"/>
          </a:xfrm>
        </p:grpSpPr>
        <p:sp>
          <p:nvSpPr>
            <p:cNvPr id="3" name="Freeform 3"/>
            <p:cNvSpPr/>
            <p:nvPr/>
          </p:nvSpPr>
          <p:spPr>
            <a:xfrm>
              <a:off x="0" y="0"/>
              <a:ext cx="4440427" cy="2349314"/>
            </a:xfrm>
            <a:custGeom>
              <a:avLst/>
              <a:gdLst/>
              <a:ahLst/>
              <a:cxnLst/>
              <a:rect l="l" t="t" r="r" b="b"/>
              <a:pathLst>
                <a:path w="4440427" h="2349314">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txBody>
            <a:bodyPr/>
            <a:lstStyle/>
            <a:p>
              <a:endParaRPr lang="en-US"/>
            </a:p>
          </p:txBody>
        </p:sp>
        <p:sp>
          <p:nvSpPr>
            <p:cNvPr id="4" name="TextBox 4"/>
            <p:cNvSpPr txBox="1"/>
            <p:nvPr/>
          </p:nvSpPr>
          <p:spPr>
            <a:xfrm>
              <a:off x="0" y="-38100"/>
              <a:ext cx="4440427" cy="2387414"/>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537162" y="2077746"/>
            <a:ext cx="7194594" cy="5443285"/>
          </a:xfrm>
          <a:prstGeom prst="rect">
            <a:avLst/>
          </a:prstGeom>
        </p:spPr>
        <p:txBody>
          <a:bodyPr wrap="square" lIns="0" tIns="0" rIns="0" bIns="0" rtlCol="0" anchor="t">
            <a:spAutoFit/>
          </a:bodyPr>
          <a:lstStyle/>
          <a:p>
            <a:pPr algn="ctr">
              <a:lnSpc>
                <a:spcPts val="10800"/>
              </a:lnSpc>
            </a:pPr>
            <a:r>
              <a:rPr lang="en-US" sz="8000" dirty="0">
                <a:solidFill>
                  <a:srgbClr val="000000"/>
                </a:solidFill>
                <a:latin typeface="Paytone One"/>
              </a:rPr>
              <a:t>CẢM ƠN THẦY VÀ CÁC BẠN ĐÃ LẮNG NGHE!</a:t>
            </a:r>
          </a:p>
        </p:txBody>
      </p:sp>
      <p:pic>
        <p:nvPicPr>
          <p:cNvPr id="7" name="Picture 6" descr="A cartoon of a robot waving&#10;&#10;Description automatically generated">
            <a:extLst>
              <a:ext uri="{FF2B5EF4-FFF2-40B4-BE49-F238E27FC236}">
                <a16:creationId xmlns:a16="http://schemas.microsoft.com/office/drawing/2014/main" id="{276329A7-ADA6-877D-7243-6AD437A1B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562100"/>
            <a:ext cx="6629400" cy="7467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6798997" y="2679374"/>
            <a:ext cx="927410" cy="9274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3368" tIns="53368" rIns="53368" bIns="53368" rtlCol="0" anchor="ctr"/>
            <a:lstStyle/>
            <a:p>
              <a:pPr algn="ctr">
                <a:lnSpc>
                  <a:spcPts val="2659"/>
                </a:lnSpc>
              </a:pPr>
              <a:endParaRPr/>
            </a:p>
          </p:txBody>
        </p:sp>
      </p:grpSp>
      <p:grpSp>
        <p:nvGrpSpPr>
          <p:cNvPr id="5" name="Group 5"/>
          <p:cNvGrpSpPr/>
          <p:nvPr/>
        </p:nvGrpSpPr>
        <p:grpSpPr>
          <a:xfrm>
            <a:off x="6798997" y="3909321"/>
            <a:ext cx="927410" cy="9274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3368" tIns="53368" rIns="53368" bIns="53368" rtlCol="0" anchor="ctr"/>
            <a:lstStyle/>
            <a:p>
              <a:pPr algn="ctr">
                <a:lnSpc>
                  <a:spcPts val="2659"/>
                </a:lnSpc>
              </a:pPr>
              <a:endParaRPr/>
            </a:p>
          </p:txBody>
        </p:sp>
      </p:grpSp>
      <p:grpSp>
        <p:nvGrpSpPr>
          <p:cNvPr id="8" name="Group 8"/>
          <p:cNvGrpSpPr/>
          <p:nvPr/>
        </p:nvGrpSpPr>
        <p:grpSpPr>
          <a:xfrm>
            <a:off x="6798997" y="5139267"/>
            <a:ext cx="927410" cy="92741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3368" tIns="53368" rIns="53368" bIns="53368" rtlCol="0" anchor="ctr"/>
            <a:lstStyle/>
            <a:p>
              <a:pPr algn="ctr">
                <a:lnSpc>
                  <a:spcPts val="2659"/>
                </a:lnSpc>
              </a:pPr>
              <a:endParaRPr/>
            </a:p>
          </p:txBody>
        </p:sp>
      </p:grpSp>
      <p:grpSp>
        <p:nvGrpSpPr>
          <p:cNvPr id="11" name="Group 11"/>
          <p:cNvGrpSpPr/>
          <p:nvPr/>
        </p:nvGrpSpPr>
        <p:grpSpPr>
          <a:xfrm>
            <a:off x="6798997" y="6369213"/>
            <a:ext cx="927410" cy="92741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3368" tIns="53368" rIns="53368" bIns="53368" rtlCol="0" anchor="ctr"/>
            <a:lstStyle/>
            <a:p>
              <a:pPr algn="ctr">
                <a:lnSpc>
                  <a:spcPts val="2659"/>
                </a:lnSpc>
              </a:pPr>
              <a:endParaRPr/>
            </a:p>
          </p:txBody>
        </p:sp>
      </p:grpSp>
      <p:grpSp>
        <p:nvGrpSpPr>
          <p:cNvPr id="14" name="Group 14"/>
          <p:cNvGrpSpPr/>
          <p:nvPr/>
        </p:nvGrpSpPr>
        <p:grpSpPr>
          <a:xfrm>
            <a:off x="6798997" y="7599160"/>
            <a:ext cx="927410" cy="92741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txBody>
            <a:bodyPr/>
            <a:lstStyle/>
            <a:p>
              <a:endParaRPr lang="en-US"/>
            </a:p>
          </p:txBody>
        </p:sp>
        <p:sp>
          <p:nvSpPr>
            <p:cNvPr id="16" name="TextBox 16"/>
            <p:cNvSpPr txBox="1"/>
            <p:nvPr/>
          </p:nvSpPr>
          <p:spPr>
            <a:xfrm>
              <a:off x="76200" y="38100"/>
              <a:ext cx="660400" cy="698500"/>
            </a:xfrm>
            <a:prstGeom prst="rect">
              <a:avLst/>
            </a:prstGeom>
          </p:spPr>
          <p:txBody>
            <a:bodyPr lIns="53368" tIns="53368" rIns="53368" bIns="53368" rtlCol="0" anchor="ctr"/>
            <a:lstStyle/>
            <a:p>
              <a:pPr algn="ctr">
                <a:lnSpc>
                  <a:spcPts val="2659"/>
                </a:lnSpc>
              </a:pPr>
              <a:endParaRPr/>
            </a:p>
          </p:txBody>
        </p:sp>
      </p:grpSp>
      <p:sp>
        <p:nvSpPr>
          <p:cNvPr id="17" name="Freeform 17"/>
          <p:cNvSpPr/>
          <p:nvPr/>
        </p:nvSpPr>
        <p:spPr>
          <a:xfrm>
            <a:off x="589623" y="61644"/>
            <a:ext cx="4987269" cy="1728008"/>
          </a:xfrm>
          <a:custGeom>
            <a:avLst/>
            <a:gdLst/>
            <a:ahLst/>
            <a:cxnLst/>
            <a:rect l="l" t="t" r="r" b="b"/>
            <a:pathLst>
              <a:path w="4987269" h="1728008">
                <a:moveTo>
                  <a:pt x="0" y="0"/>
                </a:moveTo>
                <a:lnTo>
                  <a:pt x="4987269" y="0"/>
                </a:lnTo>
                <a:lnTo>
                  <a:pt x="4987269" y="1728008"/>
                </a:lnTo>
                <a:lnTo>
                  <a:pt x="0" y="1728008"/>
                </a:lnTo>
                <a:lnTo>
                  <a:pt x="0" y="0"/>
                </a:lnTo>
                <a:close/>
              </a:path>
            </a:pathLst>
          </a:custGeom>
          <a:blipFill>
            <a:blip r:embed="rId2"/>
            <a:stretch>
              <a:fillRect l="-3808" t="-47558" b="-47558"/>
            </a:stretch>
          </a:blipFill>
        </p:spPr>
        <p:txBody>
          <a:bodyPr/>
          <a:lstStyle/>
          <a:p>
            <a:endParaRPr lang="en-US"/>
          </a:p>
        </p:txBody>
      </p:sp>
      <p:sp>
        <p:nvSpPr>
          <p:cNvPr id="18" name="Freeform 18"/>
          <p:cNvSpPr/>
          <p:nvPr/>
        </p:nvSpPr>
        <p:spPr>
          <a:xfrm>
            <a:off x="1226936" y="2462817"/>
            <a:ext cx="4518249" cy="6620262"/>
          </a:xfrm>
          <a:custGeom>
            <a:avLst/>
            <a:gdLst/>
            <a:ahLst/>
            <a:cxnLst/>
            <a:rect l="l" t="t" r="r" b="b"/>
            <a:pathLst>
              <a:path w="4518249" h="6620262">
                <a:moveTo>
                  <a:pt x="0" y="0"/>
                </a:moveTo>
                <a:lnTo>
                  <a:pt x="4518249" y="0"/>
                </a:lnTo>
                <a:lnTo>
                  <a:pt x="4518249" y="6620262"/>
                </a:lnTo>
                <a:lnTo>
                  <a:pt x="0" y="6620262"/>
                </a:lnTo>
                <a:lnTo>
                  <a:pt x="0" y="0"/>
                </a:lnTo>
                <a:close/>
              </a:path>
            </a:pathLst>
          </a:custGeom>
          <a:blipFill>
            <a:blip r:embed="rId3"/>
            <a:stretch>
              <a:fillRect l="-1687" r="-1687"/>
            </a:stretch>
          </a:blipFill>
        </p:spPr>
        <p:txBody>
          <a:bodyPr/>
          <a:lstStyle/>
          <a:p>
            <a:endParaRPr lang="en-US"/>
          </a:p>
        </p:txBody>
      </p:sp>
      <p:sp>
        <p:nvSpPr>
          <p:cNvPr id="19" name="Freeform 19"/>
          <p:cNvSpPr/>
          <p:nvPr/>
        </p:nvSpPr>
        <p:spPr>
          <a:xfrm>
            <a:off x="14187914" y="487284"/>
            <a:ext cx="3505709" cy="2332483"/>
          </a:xfrm>
          <a:custGeom>
            <a:avLst/>
            <a:gdLst/>
            <a:ahLst/>
            <a:cxnLst/>
            <a:rect l="l" t="t" r="r" b="b"/>
            <a:pathLst>
              <a:path w="3505709" h="2332483">
                <a:moveTo>
                  <a:pt x="0" y="0"/>
                </a:moveTo>
                <a:lnTo>
                  <a:pt x="3505708" y="0"/>
                </a:lnTo>
                <a:lnTo>
                  <a:pt x="3505708" y="2332484"/>
                </a:lnTo>
                <a:lnTo>
                  <a:pt x="0" y="23324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TextBox 20"/>
          <p:cNvSpPr txBox="1"/>
          <p:nvPr/>
        </p:nvSpPr>
        <p:spPr>
          <a:xfrm>
            <a:off x="7982549" y="2581643"/>
            <a:ext cx="7958219" cy="837123"/>
          </a:xfrm>
          <a:prstGeom prst="rect">
            <a:avLst/>
          </a:prstGeom>
        </p:spPr>
        <p:txBody>
          <a:bodyPr lIns="0" tIns="0" rIns="0" bIns="0" rtlCol="0" anchor="t">
            <a:spAutoFit/>
          </a:bodyPr>
          <a:lstStyle/>
          <a:p>
            <a:pPr algn="l">
              <a:lnSpc>
                <a:spcPts val="7333"/>
              </a:lnSpc>
            </a:pPr>
            <a:r>
              <a:rPr lang="en-US" sz="3666" dirty="0" err="1">
                <a:solidFill>
                  <a:srgbClr val="000000"/>
                </a:solidFill>
                <a:latin typeface="Paytone One"/>
              </a:rPr>
              <a:t>Giới</a:t>
            </a:r>
            <a:r>
              <a:rPr lang="en-US" sz="3666" dirty="0">
                <a:solidFill>
                  <a:srgbClr val="000000"/>
                </a:solidFill>
                <a:latin typeface="Paytone One"/>
              </a:rPr>
              <a:t> </a:t>
            </a:r>
            <a:r>
              <a:rPr lang="en-US" sz="3666" dirty="0" err="1">
                <a:solidFill>
                  <a:srgbClr val="000000"/>
                </a:solidFill>
                <a:latin typeface="Paytone One"/>
              </a:rPr>
              <a:t>thiệu</a:t>
            </a:r>
            <a:endParaRPr lang="en-US" sz="3666" dirty="0">
              <a:solidFill>
                <a:srgbClr val="000000"/>
              </a:solidFill>
              <a:latin typeface="Paytone One"/>
            </a:endParaRPr>
          </a:p>
        </p:txBody>
      </p:sp>
      <p:sp>
        <p:nvSpPr>
          <p:cNvPr id="21" name="TextBox 21"/>
          <p:cNvSpPr txBox="1"/>
          <p:nvPr/>
        </p:nvSpPr>
        <p:spPr>
          <a:xfrm>
            <a:off x="7129411" y="2578813"/>
            <a:ext cx="266582" cy="842783"/>
          </a:xfrm>
          <a:prstGeom prst="rect">
            <a:avLst/>
          </a:prstGeom>
        </p:spPr>
        <p:txBody>
          <a:bodyPr lIns="0" tIns="0" rIns="0" bIns="0" rtlCol="0" anchor="t">
            <a:spAutoFit/>
          </a:bodyPr>
          <a:lstStyle/>
          <a:p>
            <a:pPr algn="ctr">
              <a:lnSpc>
                <a:spcPts val="7353"/>
              </a:lnSpc>
              <a:spcBef>
                <a:spcPct val="0"/>
              </a:spcBef>
            </a:pPr>
            <a:r>
              <a:rPr lang="en-US" sz="3676">
                <a:solidFill>
                  <a:srgbClr val="000000"/>
                </a:solidFill>
                <a:latin typeface="Montserrat Classic Bold"/>
              </a:rPr>
              <a:t>1</a:t>
            </a:r>
          </a:p>
        </p:txBody>
      </p:sp>
      <p:sp>
        <p:nvSpPr>
          <p:cNvPr id="22" name="TextBox 22"/>
          <p:cNvSpPr txBox="1"/>
          <p:nvPr/>
        </p:nvSpPr>
        <p:spPr>
          <a:xfrm>
            <a:off x="7982549" y="3811589"/>
            <a:ext cx="7958219" cy="837123"/>
          </a:xfrm>
          <a:prstGeom prst="rect">
            <a:avLst/>
          </a:prstGeom>
        </p:spPr>
        <p:txBody>
          <a:bodyPr lIns="0" tIns="0" rIns="0" bIns="0" rtlCol="0" anchor="t">
            <a:spAutoFit/>
          </a:bodyPr>
          <a:lstStyle/>
          <a:p>
            <a:pPr algn="l">
              <a:lnSpc>
                <a:spcPts val="7333"/>
              </a:lnSpc>
            </a:pPr>
            <a:r>
              <a:rPr lang="en-US" sz="3666">
                <a:solidFill>
                  <a:srgbClr val="000000"/>
                </a:solidFill>
                <a:latin typeface="Paytone One"/>
              </a:rPr>
              <a:t>Kết quả và phân tích</a:t>
            </a:r>
          </a:p>
        </p:txBody>
      </p:sp>
      <p:sp>
        <p:nvSpPr>
          <p:cNvPr id="23" name="TextBox 23"/>
          <p:cNvSpPr txBox="1"/>
          <p:nvPr/>
        </p:nvSpPr>
        <p:spPr>
          <a:xfrm>
            <a:off x="7129411" y="3808759"/>
            <a:ext cx="266582" cy="842783"/>
          </a:xfrm>
          <a:prstGeom prst="rect">
            <a:avLst/>
          </a:prstGeom>
        </p:spPr>
        <p:txBody>
          <a:bodyPr lIns="0" tIns="0" rIns="0" bIns="0" rtlCol="0" anchor="t">
            <a:spAutoFit/>
          </a:bodyPr>
          <a:lstStyle/>
          <a:p>
            <a:pPr algn="ctr">
              <a:lnSpc>
                <a:spcPts val="7353"/>
              </a:lnSpc>
              <a:spcBef>
                <a:spcPct val="0"/>
              </a:spcBef>
            </a:pPr>
            <a:r>
              <a:rPr lang="en-US" sz="3676">
                <a:solidFill>
                  <a:srgbClr val="000000"/>
                </a:solidFill>
                <a:latin typeface="Montserrat Classic Bold"/>
              </a:rPr>
              <a:t>2</a:t>
            </a:r>
          </a:p>
        </p:txBody>
      </p:sp>
      <p:sp>
        <p:nvSpPr>
          <p:cNvPr id="24" name="TextBox 24"/>
          <p:cNvSpPr txBox="1"/>
          <p:nvPr/>
        </p:nvSpPr>
        <p:spPr>
          <a:xfrm>
            <a:off x="7982549" y="5041536"/>
            <a:ext cx="7958219" cy="837123"/>
          </a:xfrm>
          <a:prstGeom prst="rect">
            <a:avLst/>
          </a:prstGeom>
        </p:spPr>
        <p:txBody>
          <a:bodyPr lIns="0" tIns="0" rIns="0" bIns="0" rtlCol="0" anchor="t">
            <a:spAutoFit/>
          </a:bodyPr>
          <a:lstStyle/>
          <a:p>
            <a:pPr algn="l">
              <a:lnSpc>
                <a:spcPts val="7333"/>
              </a:lnSpc>
            </a:pPr>
            <a:r>
              <a:rPr lang="en-US" sz="3666">
                <a:solidFill>
                  <a:srgbClr val="000000"/>
                </a:solidFill>
                <a:latin typeface="Paytone One"/>
              </a:rPr>
              <a:t>Ứng dụng</a:t>
            </a:r>
          </a:p>
        </p:txBody>
      </p:sp>
      <p:sp>
        <p:nvSpPr>
          <p:cNvPr id="25" name="TextBox 25"/>
          <p:cNvSpPr txBox="1"/>
          <p:nvPr/>
        </p:nvSpPr>
        <p:spPr>
          <a:xfrm>
            <a:off x="7129411" y="5038706"/>
            <a:ext cx="266582" cy="842783"/>
          </a:xfrm>
          <a:prstGeom prst="rect">
            <a:avLst/>
          </a:prstGeom>
        </p:spPr>
        <p:txBody>
          <a:bodyPr lIns="0" tIns="0" rIns="0" bIns="0" rtlCol="0" anchor="t">
            <a:spAutoFit/>
          </a:bodyPr>
          <a:lstStyle/>
          <a:p>
            <a:pPr algn="ctr">
              <a:lnSpc>
                <a:spcPts val="7353"/>
              </a:lnSpc>
              <a:spcBef>
                <a:spcPct val="0"/>
              </a:spcBef>
            </a:pPr>
            <a:r>
              <a:rPr lang="en-US" sz="3676">
                <a:solidFill>
                  <a:srgbClr val="000000"/>
                </a:solidFill>
                <a:latin typeface="Montserrat Classic Bold"/>
              </a:rPr>
              <a:t>3</a:t>
            </a:r>
          </a:p>
        </p:txBody>
      </p:sp>
      <p:sp>
        <p:nvSpPr>
          <p:cNvPr id="26" name="TextBox 26"/>
          <p:cNvSpPr txBox="1"/>
          <p:nvPr/>
        </p:nvSpPr>
        <p:spPr>
          <a:xfrm>
            <a:off x="7982549" y="6259659"/>
            <a:ext cx="8771913" cy="859566"/>
          </a:xfrm>
          <a:prstGeom prst="rect">
            <a:avLst/>
          </a:prstGeom>
        </p:spPr>
        <p:txBody>
          <a:bodyPr lIns="0" tIns="0" rIns="0" bIns="0" rtlCol="0" anchor="t">
            <a:spAutoFit/>
          </a:bodyPr>
          <a:lstStyle/>
          <a:p>
            <a:pPr algn="l">
              <a:lnSpc>
                <a:spcPts val="7505"/>
              </a:lnSpc>
            </a:pPr>
            <a:r>
              <a:rPr lang="en-US" sz="3752">
                <a:solidFill>
                  <a:srgbClr val="000000"/>
                </a:solidFill>
                <a:latin typeface="Paytone One"/>
              </a:rPr>
              <a:t>Định hướng tương lai và phát triển</a:t>
            </a:r>
          </a:p>
        </p:txBody>
      </p:sp>
      <p:sp>
        <p:nvSpPr>
          <p:cNvPr id="27" name="TextBox 27"/>
          <p:cNvSpPr txBox="1"/>
          <p:nvPr/>
        </p:nvSpPr>
        <p:spPr>
          <a:xfrm>
            <a:off x="7129411" y="6268652"/>
            <a:ext cx="266582" cy="842783"/>
          </a:xfrm>
          <a:prstGeom prst="rect">
            <a:avLst/>
          </a:prstGeom>
        </p:spPr>
        <p:txBody>
          <a:bodyPr lIns="0" tIns="0" rIns="0" bIns="0" rtlCol="0" anchor="t">
            <a:spAutoFit/>
          </a:bodyPr>
          <a:lstStyle/>
          <a:p>
            <a:pPr algn="ctr">
              <a:lnSpc>
                <a:spcPts val="7353"/>
              </a:lnSpc>
              <a:spcBef>
                <a:spcPct val="0"/>
              </a:spcBef>
            </a:pPr>
            <a:r>
              <a:rPr lang="en-US" sz="3676">
                <a:solidFill>
                  <a:srgbClr val="000000"/>
                </a:solidFill>
                <a:latin typeface="Montserrat Classic Bold"/>
              </a:rPr>
              <a:t>4</a:t>
            </a:r>
          </a:p>
        </p:txBody>
      </p:sp>
      <p:sp>
        <p:nvSpPr>
          <p:cNvPr id="28" name="TextBox 28"/>
          <p:cNvSpPr txBox="1"/>
          <p:nvPr/>
        </p:nvSpPr>
        <p:spPr>
          <a:xfrm>
            <a:off x="7982549" y="7501428"/>
            <a:ext cx="7958219" cy="837123"/>
          </a:xfrm>
          <a:prstGeom prst="rect">
            <a:avLst/>
          </a:prstGeom>
        </p:spPr>
        <p:txBody>
          <a:bodyPr lIns="0" tIns="0" rIns="0" bIns="0" rtlCol="0" anchor="t">
            <a:spAutoFit/>
          </a:bodyPr>
          <a:lstStyle/>
          <a:p>
            <a:pPr algn="l">
              <a:lnSpc>
                <a:spcPts val="7333"/>
              </a:lnSpc>
            </a:pPr>
            <a:r>
              <a:rPr lang="en-US" sz="3666" dirty="0" err="1">
                <a:solidFill>
                  <a:srgbClr val="000000"/>
                </a:solidFill>
                <a:latin typeface="Paytone One"/>
              </a:rPr>
              <a:t>Kết</a:t>
            </a:r>
            <a:r>
              <a:rPr lang="en-US" sz="3666" dirty="0">
                <a:solidFill>
                  <a:srgbClr val="000000"/>
                </a:solidFill>
                <a:latin typeface="Paytone One"/>
              </a:rPr>
              <a:t> </a:t>
            </a:r>
            <a:r>
              <a:rPr lang="en-US" sz="3666" dirty="0" err="1">
                <a:solidFill>
                  <a:srgbClr val="000000"/>
                </a:solidFill>
                <a:latin typeface="Paytone One"/>
              </a:rPr>
              <a:t>thúc</a:t>
            </a:r>
            <a:endParaRPr lang="en-US" sz="3666" dirty="0">
              <a:solidFill>
                <a:srgbClr val="000000"/>
              </a:solidFill>
              <a:latin typeface="Paytone One"/>
            </a:endParaRPr>
          </a:p>
        </p:txBody>
      </p:sp>
      <p:sp>
        <p:nvSpPr>
          <p:cNvPr id="29" name="TextBox 29"/>
          <p:cNvSpPr txBox="1"/>
          <p:nvPr/>
        </p:nvSpPr>
        <p:spPr>
          <a:xfrm>
            <a:off x="7129411" y="7498598"/>
            <a:ext cx="266582" cy="842783"/>
          </a:xfrm>
          <a:prstGeom prst="rect">
            <a:avLst/>
          </a:prstGeom>
        </p:spPr>
        <p:txBody>
          <a:bodyPr lIns="0" tIns="0" rIns="0" bIns="0" rtlCol="0" anchor="t">
            <a:spAutoFit/>
          </a:bodyPr>
          <a:lstStyle/>
          <a:p>
            <a:pPr algn="ctr">
              <a:lnSpc>
                <a:spcPts val="7353"/>
              </a:lnSpc>
              <a:spcBef>
                <a:spcPct val="0"/>
              </a:spcBef>
            </a:pPr>
            <a:r>
              <a:rPr lang="en-US" sz="3676">
                <a:solidFill>
                  <a:srgbClr val="000000"/>
                </a:solidFill>
                <a:latin typeface="Montserrat Classic Bold"/>
              </a:rPr>
              <a:t>5</a:t>
            </a:r>
          </a:p>
        </p:txBody>
      </p:sp>
      <p:sp>
        <p:nvSpPr>
          <p:cNvPr id="30" name="TextBox 30"/>
          <p:cNvSpPr txBox="1"/>
          <p:nvPr/>
        </p:nvSpPr>
        <p:spPr>
          <a:xfrm>
            <a:off x="1028700" y="316048"/>
            <a:ext cx="3894733" cy="121920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Paytone One"/>
              </a:rPr>
              <a:t>Mục lục</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anim calcmode="lin" valueType="num">
                                      <p:cBhvr>
                                        <p:cTn id="47" dur="1000" fill="hold"/>
                                        <p:tgtEl>
                                          <p:spTgt spid="24"/>
                                        </p:tgtEl>
                                        <p:attrNameLst>
                                          <p:attrName>ppt_x</p:attrName>
                                        </p:attrNameLst>
                                      </p:cBhvr>
                                      <p:tavLst>
                                        <p:tav tm="0">
                                          <p:val>
                                            <p:strVal val="#ppt_x"/>
                                          </p:val>
                                        </p:tav>
                                        <p:tav tm="100000">
                                          <p:val>
                                            <p:strVal val="#ppt_x"/>
                                          </p:val>
                                        </p:tav>
                                      </p:tavLst>
                                    </p:anim>
                                    <p:anim calcmode="lin" valueType="num">
                                      <p:cBhvr>
                                        <p:cTn id="48" dur="1000" fill="hold"/>
                                        <p:tgtEl>
                                          <p:spTgt spid="2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anim calcmode="lin" valueType="num">
                                      <p:cBhvr>
                                        <p:cTn id="52" dur="1000" fill="hold"/>
                                        <p:tgtEl>
                                          <p:spTgt spid="25"/>
                                        </p:tgtEl>
                                        <p:attrNameLst>
                                          <p:attrName>ppt_x</p:attrName>
                                        </p:attrNameLst>
                                      </p:cBhvr>
                                      <p:tavLst>
                                        <p:tav tm="0">
                                          <p:val>
                                            <p:strVal val="#ppt_x"/>
                                          </p:val>
                                        </p:tav>
                                        <p:tav tm="100000">
                                          <p:val>
                                            <p:strVal val="#ppt_x"/>
                                          </p:val>
                                        </p:tav>
                                      </p:tavLst>
                                    </p:anim>
                                    <p:anim calcmode="lin" valueType="num">
                                      <p:cBhvr>
                                        <p:cTn id="5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1000"/>
                                        <p:tgtEl>
                                          <p:spTgt spid="11"/>
                                        </p:tgtEl>
                                      </p:cBhvr>
                                    </p:animEffect>
                                    <p:anim calcmode="lin" valueType="num">
                                      <p:cBhvr>
                                        <p:cTn id="59" dur="1000" fill="hold"/>
                                        <p:tgtEl>
                                          <p:spTgt spid="11"/>
                                        </p:tgtEl>
                                        <p:attrNameLst>
                                          <p:attrName>ppt_x</p:attrName>
                                        </p:attrNameLst>
                                      </p:cBhvr>
                                      <p:tavLst>
                                        <p:tav tm="0">
                                          <p:val>
                                            <p:strVal val="#ppt_x"/>
                                          </p:val>
                                        </p:tav>
                                        <p:tav tm="100000">
                                          <p:val>
                                            <p:strVal val="#ppt_x"/>
                                          </p:val>
                                        </p:tav>
                                      </p:tavLst>
                                    </p:anim>
                                    <p:anim calcmode="lin" valueType="num">
                                      <p:cBhvr>
                                        <p:cTn id="60" dur="1000" fill="hold"/>
                                        <p:tgtEl>
                                          <p:spTgt spid="1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anim calcmode="lin" valueType="num">
                                      <p:cBhvr>
                                        <p:cTn id="64" dur="1000" fill="hold"/>
                                        <p:tgtEl>
                                          <p:spTgt spid="26"/>
                                        </p:tgtEl>
                                        <p:attrNameLst>
                                          <p:attrName>ppt_x</p:attrName>
                                        </p:attrNameLst>
                                      </p:cBhvr>
                                      <p:tavLst>
                                        <p:tav tm="0">
                                          <p:val>
                                            <p:strVal val="#ppt_x"/>
                                          </p:val>
                                        </p:tav>
                                        <p:tav tm="100000">
                                          <p:val>
                                            <p:strVal val="#ppt_x"/>
                                          </p:val>
                                        </p:tav>
                                      </p:tavLst>
                                    </p:anim>
                                    <p:anim calcmode="lin" valueType="num">
                                      <p:cBhvr>
                                        <p:cTn id="65" dur="1000" fill="hold"/>
                                        <p:tgtEl>
                                          <p:spTgt spid="2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1000"/>
                                        <p:tgtEl>
                                          <p:spTgt spid="27"/>
                                        </p:tgtEl>
                                      </p:cBhvr>
                                    </p:animEffect>
                                    <p:anim calcmode="lin" valueType="num">
                                      <p:cBhvr>
                                        <p:cTn id="69" dur="1000" fill="hold"/>
                                        <p:tgtEl>
                                          <p:spTgt spid="27"/>
                                        </p:tgtEl>
                                        <p:attrNameLst>
                                          <p:attrName>ppt_x</p:attrName>
                                        </p:attrNameLst>
                                      </p:cBhvr>
                                      <p:tavLst>
                                        <p:tav tm="0">
                                          <p:val>
                                            <p:strVal val="#ppt_x"/>
                                          </p:val>
                                        </p:tav>
                                        <p:tav tm="100000">
                                          <p:val>
                                            <p:strVal val="#ppt_x"/>
                                          </p:val>
                                        </p:tav>
                                      </p:tavLst>
                                    </p:anim>
                                    <p:anim calcmode="lin" valueType="num">
                                      <p:cBhvr>
                                        <p:cTn id="7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1000"/>
                                        <p:tgtEl>
                                          <p:spTgt spid="14"/>
                                        </p:tgtEl>
                                      </p:cBhvr>
                                    </p:animEffect>
                                    <p:anim calcmode="lin" valueType="num">
                                      <p:cBhvr>
                                        <p:cTn id="76" dur="1000" fill="hold"/>
                                        <p:tgtEl>
                                          <p:spTgt spid="14"/>
                                        </p:tgtEl>
                                        <p:attrNameLst>
                                          <p:attrName>ppt_x</p:attrName>
                                        </p:attrNameLst>
                                      </p:cBhvr>
                                      <p:tavLst>
                                        <p:tav tm="0">
                                          <p:val>
                                            <p:strVal val="#ppt_x"/>
                                          </p:val>
                                        </p:tav>
                                        <p:tav tm="100000">
                                          <p:val>
                                            <p:strVal val="#ppt_x"/>
                                          </p:val>
                                        </p:tav>
                                      </p:tavLst>
                                    </p:anim>
                                    <p:anim calcmode="lin" valueType="num">
                                      <p:cBhvr>
                                        <p:cTn id="77" dur="1000" fill="hold"/>
                                        <p:tgtEl>
                                          <p:spTgt spid="14"/>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1000"/>
                                        <p:tgtEl>
                                          <p:spTgt spid="28"/>
                                        </p:tgtEl>
                                      </p:cBhvr>
                                    </p:animEffect>
                                    <p:anim calcmode="lin" valueType="num">
                                      <p:cBhvr>
                                        <p:cTn id="81" dur="1000" fill="hold"/>
                                        <p:tgtEl>
                                          <p:spTgt spid="28"/>
                                        </p:tgtEl>
                                        <p:attrNameLst>
                                          <p:attrName>ppt_x</p:attrName>
                                        </p:attrNameLst>
                                      </p:cBhvr>
                                      <p:tavLst>
                                        <p:tav tm="0">
                                          <p:val>
                                            <p:strVal val="#ppt_x"/>
                                          </p:val>
                                        </p:tav>
                                        <p:tav tm="100000">
                                          <p:val>
                                            <p:strVal val="#ppt_x"/>
                                          </p:val>
                                        </p:tav>
                                      </p:tavLst>
                                    </p:anim>
                                    <p:anim calcmode="lin" valueType="num">
                                      <p:cBhvr>
                                        <p:cTn id="82" dur="1000" fill="hold"/>
                                        <p:tgtEl>
                                          <p:spTgt spid="28"/>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1000"/>
                                        <p:tgtEl>
                                          <p:spTgt spid="29"/>
                                        </p:tgtEl>
                                      </p:cBhvr>
                                    </p:animEffect>
                                    <p:anim calcmode="lin" valueType="num">
                                      <p:cBhvr>
                                        <p:cTn id="86" dur="1000" fill="hold"/>
                                        <p:tgtEl>
                                          <p:spTgt spid="29"/>
                                        </p:tgtEl>
                                        <p:attrNameLst>
                                          <p:attrName>ppt_x</p:attrName>
                                        </p:attrNameLst>
                                      </p:cBhvr>
                                      <p:tavLst>
                                        <p:tav tm="0">
                                          <p:val>
                                            <p:strVal val="#ppt_x"/>
                                          </p:val>
                                        </p:tav>
                                        <p:tav tm="100000">
                                          <p:val>
                                            <p:strVal val="#ppt_x"/>
                                          </p:val>
                                        </p:tav>
                                      </p:tavLst>
                                    </p:anim>
                                    <p:anim calcmode="lin" valueType="num">
                                      <p:cBhvr>
                                        <p:cTn id="8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039" r="-1660" b="-6809"/>
            </a:stretch>
          </a:blipFill>
        </p:spPr>
        <p:txBody>
          <a:bodyPr/>
          <a:lstStyle/>
          <a:p>
            <a:endParaRPr lang="en-US"/>
          </a:p>
        </p:txBody>
      </p:sp>
      <p:sp>
        <p:nvSpPr>
          <p:cNvPr id="3" name="Freeform 3"/>
          <p:cNvSpPr/>
          <p:nvPr/>
        </p:nvSpPr>
        <p:spPr>
          <a:xfrm>
            <a:off x="368567" y="283851"/>
            <a:ext cx="2203068" cy="2134222"/>
          </a:xfrm>
          <a:custGeom>
            <a:avLst/>
            <a:gdLst/>
            <a:ahLst/>
            <a:cxnLst/>
            <a:rect l="l" t="t" r="r" b="b"/>
            <a:pathLst>
              <a:path w="2203068" h="2134222">
                <a:moveTo>
                  <a:pt x="0" y="0"/>
                </a:moveTo>
                <a:lnTo>
                  <a:pt x="2203068" y="0"/>
                </a:lnTo>
                <a:lnTo>
                  <a:pt x="2203068" y="2134222"/>
                </a:lnTo>
                <a:lnTo>
                  <a:pt x="0" y="2134222"/>
                </a:lnTo>
                <a:lnTo>
                  <a:pt x="0" y="0"/>
                </a:lnTo>
                <a:close/>
              </a:path>
            </a:pathLst>
          </a:custGeom>
          <a:blipFill>
            <a:blip r:embed="rId3"/>
            <a:stretch>
              <a:fillRect/>
            </a:stretch>
          </a:blipFill>
        </p:spPr>
        <p:txBody>
          <a:bodyPr/>
          <a:lstStyle/>
          <a:p>
            <a:endParaRPr lang="en-US"/>
          </a:p>
        </p:txBody>
      </p:sp>
      <p:sp>
        <p:nvSpPr>
          <p:cNvPr id="4" name="Freeform 4"/>
          <p:cNvSpPr/>
          <p:nvPr/>
        </p:nvSpPr>
        <p:spPr>
          <a:xfrm>
            <a:off x="14468671" y="7681499"/>
            <a:ext cx="3505709" cy="2332483"/>
          </a:xfrm>
          <a:custGeom>
            <a:avLst/>
            <a:gdLst/>
            <a:ahLst/>
            <a:cxnLst/>
            <a:rect l="l" t="t" r="r" b="b"/>
            <a:pathLst>
              <a:path w="3505709" h="2332483">
                <a:moveTo>
                  <a:pt x="0" y="0"/>
                </a:moveTo>
                <a:lnTo>
                  <a:pt x="3505708" y="0"/>
                </a:lnTo>
                <a:lnTo>
                  <a:pt x="3505708" y="2332483"/>
                </a:lnTo>
                <a:lnTo>
                  <a:pt x="0" y="23324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5600663" y="283851"/>
            <a:ext cx="2099298" cy="2134222"/>
          </a:xfrm>
          <a:custGeom>
            <a:avLst/>
            <a:gdLst/>
            <a:ahLst/>
            <a:cxnLst/>
            <a:rect l="l" t="t" r="r" b="b"/>
            <a:pathLst>
              <a:path w="2099298" h="2134222">
                <a:moveTo>
                  <a:pt x="0" y="0"/>
                </a:moveTo>
                <a:lnTo>
                  <a:pt x="2099298" y="0"/>
                </a:lnTo>
                <a:lnTo>
                  <a:pt x="2099298" y="2134222"/>
                </a:lnTo>
                <a:lnTo>
                  <a:pt x="0" y="21342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48577"/>
            <a:ext cx="9696760" cy="10784153"/>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endParaRPr lang="en-US"/>
            </a:p>
          </p:txBody>
        </p:sp>
        <p:sp>
          <p:nvSpPr>
            <p:cNvPr id="4" name="TextBox 4"/>
            <p:cNvSpPr txBox="1"/>
            <p:nvPr/>
          </p:nvSpPr>
          <p:spPr>
            <a:xfrm>
              <a:off x="0" y="-38100"/>
              <a:ext cx="2553879" cy="287837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64618" y="1633706"/>
            <a:ext cx="8119504" cy="3599917"/>
            <a:chOff x="0" y="0"/>
            <a:chExt cx="2138470" cy="948126"/>
          </a:xfrm>
        </p:grpSpPr>
        <p:sp>
          <p:nvSpPr>
            <p:cNvPr id="6" name="Freeform 6"/>
            <p:cNvSpPr/>
            <p:nvPr/>
          </p:nvSpPr>
          <p:spPr>
            <a:xfrm>
              <a:off x="0" y="0"/>
              <a:ext cx="2138470" cy="948126"/>
            </a:xfrm>
            <a:custGeom>
              <a:avLst/>
              <a:gdLst/>
              <a:ahLst/>
              <a:cxnLst/>
              <a:rect l="l" t="t" r="r" b="b"/>
              <a:pathLst>
                <a:path w="2138470" h="948126">
                  <a:moveTo>
                    <a:pt x="32419" y="0"/>
                  </a:moveTo>
                  <a:lnTo>
                    <a:pt x="2106051" y="0"/>
                  </a:lnTo>
                  <a:cubicBezTo>
                    <a:pt x="2123956" y="0"/>
                    <a:pt x="2138470" y="14514"/>
                    <a:pt x="2138470" y="32419"/>
                  </a:cubicBezTo>
                  <a:lnTo>
                    <a:pt x="2138470" y="915707"/>
                  </a:lnTo>
                  <a:cubicBezTo>
                    <a:pt x="2138470" y="933612"/>
                    <a:pt x="2123956" y="948126"/>
                    <a:pt x="2106051" y="948126"/>
                  </a:cubicBezTo>
                  <a:lnTo>
                    <a:pt x="32419" y="948126"/>
                  </a:lnTo>
                  <a:cubicBezTo>
                    <a:pt x="14514" y="948126"/>
                    <a:pt x="0" y="933612"/>
                    <a:pt x="0" y="915707"/>
                  </a:cubicBezTo>
                  <a:lnTo>
                    <a:pt x="0" y="32419"/>
                  </a:lnTo>
                  <a:cubicBezTo>
                    <a:pt x="0" y="14514"/>
                    <a:pt x="14514" y="0"/>
                    <a:pt x="32419" y="0"/>
                  </a:cubicBezTo>
                  <a:close/>
                </a:path>
              </a:pathLst>
            </a:custGeom>
            <a:solidFill>
              <a:srgbClr val="CADDFF"/>
            </a:solidFill>
            <a:ln w="19050" cap="rnd">
              <a:solidFill>
                <a:srgbClr val="000000"/>
              </a:solidFill>
              <a:prstDash val="solid"/>
              <a:round/>
            </a:ln>
          </p:spPr>
          <p:txBody>
            <a:bodyPr/>
            <a:lstStyle/>
            <a:p>
              <a:endParaRPr lang="en-US"/>
            </a:p>
          </p:txBody>
        </p:sp>
        <p:sp>
          <p:nvSpPr>
            <p:cNvPr id="7" name="TextBox 7"/>
            <p:cNvSpPr txBox="1"/>
            <p:nvPr/>
          </p:nvSpPr>
          <p:spPr>
            <a:xfrm>
              <a:off x="0" y="-38100"/>
              <a:ext cx="2138470" cy="986226"/>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364618" y="5481260"/>
            <a:ext cx="8119504" cy="4670976"/>
            <a:chOff x="0" y="0"/>
            <a:chExt cx="2138470" cy="1230216"/>
          </a:xfrm>
        </p:grpSpPr>
        <p:sp>
          <p:nvSpPr>
            <p:cNvPr id="9" name="Freeform 9"/>
            <p:cNvSpPr/>
            <p:nvPr/>
          </p:nvSpPr>
          <p:spPr>
            <a:xfrm>
              <a:off x="0" y="0"/>
              <a:ext cx="2138470" cy="1230216"/>
            </a:xfrm>
            <a:custGeom>
              <a:avLst/>
              <a:gdLst/>
              <a:ahLst/>
              <a:cxnLst/>
              <a:rect l="l" t="t" r="r" b="b"/>
              <a:pathLst>
                <a:path w="2138470" h="1230216">
                  <a:moveTo>
                    <a:pt x="32419" y="0"/>
                  </a:moveTo>
                  <a:lnTo>
                    <a:pt x="2106051" y="0"/>
                  </a:lnTo>
                  <a:cubicBezTo>
                    <a:pt x="2123956" y="0"/>
                    <a:pt x="2138470" y="14514"/>
                    <a:pt x="2138470" y="32419"/>
                  </a:cubicBezTo>
                  <a:lnTo>
                    <a:pt x="2138470" y="1197797"/>
                  </a:lnTo>
                  <a:cubicBezTo>
                    <a:pt x="2138470" y="1215702"/>
                    <a:pt x="2123956" y="1230216"/>
                    <a:pt x="2106051" y="1230216"/>
                  </a:cubicBezTo>
                  <a:lnTo>
                    <a:pt x="32419" y="1230216"/>
                  </a:lnTo>
                  <a:cubicBezTo>
                    <a:pt x="14514" y="1230216"/>
                    <a:pt x="0" y="1215702"/>
                    <a:pt x="0" y="1197797"/>
                  </a:cubicBezTo>
                  <a:lnTo>
                    <a:pt x="0" y="32419"/>
                  </a:lnTo>
                  <a:cubicBezTo>
                    <a:pt x="0" y="14514"/>
                    <a:pt x="14514" y="0"/>
                    <a:pt x="32419" y="0"/>
                  </a:cubicBezTo>
                  <a:close/>
                </a:path>
              </a:pathLst>
            </a:custGeom>
            <a:solidFill>
              <a:srgbClr val="CADDFF"/>
            </a:solidFill>
            <a:ln w="19050" cap="rnd">
              <a:solidFill>
                <a:srgbClr val="000000"/>
              </a:solidFill>
              <a:prstDash val="solid"/>
              <a:round/>
            </a:ln>
          </p:spPr>
          <p:txBody>
            <a:bodyPr/>
            <a:lstStyle/>
            <a:p>
              <a:endParaRPr lang="en-US"/>
            </a:p>
          </p:txBody>
        </p:sp>
        <p:sp>
          <p:nvSpPr>
            <p:cNvPr id="10" name="TextBox 10"/>
            <p:cNvSpPr txBox="1"/>
            <p:nvPr/>
          </p:nvSpPr>
          <p:spPr>
            <a:xfrm>
              <a:off x="0" y="-38100"/>
              <a:ext cx="2138470" cy="126831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1" name="Freeform 11"/>
          <p:cNvSpPr/>
          <p:nvPr/>
        </p:nvSpPr>
        <p:spPr>
          <a:xfrm>
            <a:off x="10293751" y="6298176"/>
            <a:ext cx="7397259" cy="3371546"/>
          </a:xfrm>
          <a:custGeom>
            <a:avLst/>
            <a:gdLst/>
            <a:ahLst/>
            <a:cxnLst/>
            <a:rect l="l" t="t" r="r" b="b"/>
            <a:pathLst>
              <a:path w="7397259" h="3371546">
                <a:moveTo>
                  <a:pt x="0" y="0"/>
                </a:moveTo>
                <a:lnTo>
                  <a:pt x="7397258" y="0"/>
                </a:lnTo>
                <a:lnTo>
                  <a:pt x="7397258" y="3371546"/>
                </a:lnTo>
                <a:lnTo>
                  <a:pt x="0" y="3371546"/>
                </a:lnTo>
                <a:lnTo>
                  <a:pt x="0" y="0"/>
                </a:lnTo>
                <a:close/>
              </a:path>
            </a:pathLst>
          </a:custGeom>
          <a:blipFill>
            <a:blip r:embed="rId2"/>
            <a:stretch>
              <a:fillRect t="-1882" b="-1882"/>
            </a:stretch>
          </a:blipFill>
        </p:spPr>
        <p:txBody>
          <a:bodyPr/>
          <a:lstStyle/>
          <a:p>
            <a:endParaRPr lang="en-US"/>
          </a:p>
        </p:txBody>
      </p:sp>
      <p:sp>
        <p:nvSpPr>
          <p:cNvPr id="12" name="Freeform 12"/>
          <p:cNvSpPr/>
          <p:nvPr/>
        </p:nvSpPr>
        <p:spPr>
          <a:xfrm>
            <a:off x="10293751" y="1857345"/>
            <a:ext cx="5441314" cy="3623915"/>
          </a:xfrm>
          <a:custGeom>
            <a:avLst/>
            <a:gdLst/>
            <a:ahLst/>
            <a:cxnLst/>
            <a:rect l="l" t="t" r="r" b="b"/>
            <a:pathLst>
              <a:path w="5441314" h="3623915">
                <a:moveTo>
                  <a:pt x="0" y="0"/>
                </a:moveTo>
                <a:lnTo>
                  <a:pt x="5441313" y="0"/>
                </a:lnTo>
                <a:lnTo>
                  <a:pt x="5441313" y="3623915"/>
                </a:lnTo>
                <a:lnTo>
                  <a:pt x="0" y="3623915"/>
                </a:lnTo>
                <a:lnTo>
                  <a:pt x="0" y="0"/>
                </a:lnTo>
                <a:close/>
              </a:path>
            </a:pathLst>
          </a:custGeom>
          <a:blipFill>
            <a:blip r:embed="rId3"/>
            <a:stretch>
              <a:fillRect/>
            </a:stretch>
          </a:blipFill>
        </p:spPr>
        <p:txBody>
          <a:bodyPr/>
          <a:lstStyle/>
          <a:p>
            <a:endParaRPr lang="en-US"/>
          </a:p>
        </p:txBody>
      </p:sp>
      <p:sp>
        <p:nvSpPr>
          <p:cNvPr id="13" name="TextBox 13"/>
          <p:cNvSpPr txBox="1"/>
          <p:nvPr/>
        </p:nvSpPr>
        <p:spPr>
          <a:xfrm>
            <a:off x="364618" y="237692"/>
            <a:ext cx="9019196" cy="1281727"/>
          </a:xfrm>
          <a:prstGeom prst="rect">
            <a:avLst/>
          </a:prstGeom>
        </p:spPr>
        <p:txBody>
          <a:bodyPr lIns="0" tIns="0" rIns="0" bIns="0" rtlCol="0" anchor="t">
            <a:spAutoFit/>
          </a:bodyPr>
          <a:lstStyle/>
          <a:p>
            <a:pPr marL="0" lvl="0" indent="0">
              <a:lnSpc>
                <a:spcPts val="5079"/>
              </a:lnSpc>
            </a:pPr>
            <a:r>
              <a:rPr lang="en-US" sz="4455">
                <a:solidFill>
                  <a:srgbClr val="000000"/>
                </a:solidFill>
                <a:latin typeface="Paytone One"/>
              </a:rPr>
              <a:t>ĐỊNH NGHĨA NHẬN DIỆN KHUÔN MẶT</a:t>
            </a:r>
          </a:p>
        </p:txBody>
      </p:sp>
      <p:sp>
        <p:nvSpPr>
          <p:cNvPr id="14" name="TextBox 14"/>
          <p:cNvSpPr txBox="1"/>
          <p:nvPr/>
        </p:nvSpPr>
        <p:spPr>
          <a:xfrm>
            <a:off x="688284" y="1824031"/>
            <a:ext cx="7644444" cy="3635034"/>
          </a:xfrm>
          <a:prstGeom prst="rect">
            <a:avLst/>
          </a:prstGeom>
        </p:spPr>
        <p:txBody>
          <a:bodyPr lIns="0" tIns="0" rIns="0" bIns="0" rtlCol="0" anchor="t">
            <a:spAutoFit/>
          </a:bodyPr>
          <a:lstStyle/>
          <a:p>
            <a:pPr>
              <a:lnSpc>
                <a:spcPts val="4134"/>
              </a:lnSpc>
            </a:pPr>
            <a:r>
              <a:rPr lang="en-US" sz="2756" dirty="0" err="1">
                <a:solidFill>
                  <a:srgbClr val="000000"/>
                </a:solidFill>
                <a:latin typeface="Paytone One" panose="020B0604020202020204" charset="0"/>
              </a:rPr>
              <a:t>Trình</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phân</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tích</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khuôn</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mặt</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là</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phần</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mềm</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xác</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định</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hoặc</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xác</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nhận</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danh</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tính</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của</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một</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người</a:t>
            </a:r>
            <a:r>
              <a:rPr lang="en-US" sz="2756" dirty="0">
                <a:solidFill>
                  <a:srgbClr val="000000"/>
                </a:solidFill>
                <a:latin typeface="Paytone One" panose="020B0604020202020204" charset="0"/>
              </a:rPr>
              <a:t> qua </a:t>
            </a:r>
            <a:r>
              <a:rPr lang="en-US" sz="2756" dirty="0" err="1">
                <a:solidFill>
                  <a:srgbClr val="000000"/>
                </a:solidFill>
                <a:latin typeface="Paytone One" panose="020B0604020202020204" charset="0"/>
              </a:rPr>
              <a:t>khuôn</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mặt</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của</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họ</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Công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nghệ</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này</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hoạt</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động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bằng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cách</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xác</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định</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và</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đo</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lường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các</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đặc</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điểm</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khuôn</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mặt</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trong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hình</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ảnh</a:t>
            </a:r>
            <a:endParaRPr lang="en-US" sz="2756" dirty="0">
              <a:solidFill>
                <a:srgbClr val="000000"/>
              </a:solidFill>
              <a:latin typeface="Paytone One" panose="020B0604020202020204" charset="0"/>
            </a:endParaRPr>
          </a:p>
          <a:p>
            <a:pPr marL="0" lvl="0" indent="0" algn="l">
              <a:lnSpc>
                <a:spcPts val="4134"/>
              </a:lnSpc>
              <a:spcBef>
                <a:spcPct val="0"/>
              </a:spcBef>
            </a:pPr>
            <a:endParaRPr lang="en-US" sz="2756" dirty="0">
              <a:solidFill>
                <a:srgbClr val="000000"/>
              </a:solidFill>
              <a:latin typeface="Paytone One" panose="020B0604020202020204" charset="0"/>
            </a:endParaRPr>
          </a:p>
        </p:txBody>
      </p:sp>
      <p:sp>
        <p:nvSpPr>
          <p:cNvPr id="15" name="TextBox 15"/>
          <p:cNvSpPr txBox="1"/>
          <p:nvPr/>
        </p:nvSpPr>
        <p:spPr>
          <a:xfrm>
            <a:off x="526451" y="5719385"/>
            <a:ext cx="7968111" cy="4160819"/>
          </a:xfrm>
          <a:prstGeom prst="rect">
            <a:avLst/>
          </a:prstGeom>
        </p:spPr>
        <p:txBody>
          <a:bodyPr lIns="0" tIns="0" rIns="0" bIns="0" rtlCol="0" anchor="t">
            <a:spAutoFit/>
          </a:bodyPr>
          <a:lstStyle/>
          <a:p>
            <a:pPr marL="0" lvl="0" indent="0" algn="l">
              <a:lnSpc>
                <a:spcPts val="4134"/>
              </a:lnSpc>
              <a:spcBef>
                <a:spcPct val="0"/>
              </a:spcBef>
            </a:pPr>
            <a:r>
              <a:rPr lang="en-US" sz="2756" dirty="0" err="1">
                <a:solidFill>
                  <a:srgbClr val="000000"/>
                </a:solidFill>
                <a:latin typeface="Paytone One" panose="020B0604020202020204" charset="0"/>
              </a:rPr>
              <a:t>Các</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hệ</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thống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bảo</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mật</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sinh</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trắc</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học</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sử</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dụng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công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nghệ</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nhận</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dạng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khuôn</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mặt</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để</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nhận</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dạng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cá</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nhân</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độc</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nhất</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trong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lúc</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triển</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khai</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người</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dùng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hoặc</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đăng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nhập</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cũng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như</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để</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tăng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cường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cho</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hoạt</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động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xác</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thực</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người</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dùng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Các</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thiết</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bị</a:t>
            </a:r>
            <a:r>
              <a:rPr lang="en-US" sz="2756" dirty="0">
                <a:solidFill>
                  <a:srgbClr val="000000"/>
                </a:solidFill>
                <a:latin typeface="Paytone One" panose="020B0604020202020204" charset="0"/>
              </a:rPr>
              <a:t> di </a:t>
            </a:r>
            <a:r>
              <a:rPr lang="en-US" sz="2756" dirty="0" err="1">
                <a:solidFill>
                  <a:srgbClr val="000000"/>
                </a:solidFill>
                <a:latin typeface="Paytone One" panose="020B0604020202020204" charset="0"/>
              </a:rPr>
              <a:t>động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và</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cá</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nhân</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cũng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thường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sử</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dụng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công</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nghệ</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phân</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tích</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khuôn</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mặt</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để</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bảo</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mật</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thiết</a:t>
            </a:r>
            <a:r>
              <a:rPr lang="en-US" sz="2756" dirty="0">
                <a:solidFill>
                  <a:srgbClr val="000000"/>
                </a:solidFill>
                <a:latin typeface="Paytone One" panose="020B0604020202020204" charset="0"/>
              </a:rPr>
              <a:t> </a:t>
            </a:r>
            <a:r>
              <a:rPr lang="en-US" sz="2756" dirty="0" err="1">
                <a:solidFill>
                  <a:srgbClr val="000000"/>
                </a:solidFill>
                <a:latin typeface="Paytone One" panose="020B0604020202020204" charset="0"/>
              </a:rPr>
              <a:t>bị</a:t>
            </a:r>
            <a:r>
              <a:rPr lang="en-US" sz="2756" dirty="0">
                <a:solidFill>
                  <a:srgbClr val="000000"/>
                </a:solidFill>
                <a:latin typeface="Paytone One" panose="020B0604020202020204" charset="0"/>
              </a:rPr>
              <a:t>.</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2000"/>
                                        <p:tgtEl>
                                          <p:spTgt spid="14">
                                            <p:txEl>
                                              <p:pRg st="0" end="0"/>
                                            </p:txEl>
                                          </p:spTgt>
                                        </p:tgtEl>
                                      </p:cBhvr>
                                    </p:animEffect>
                                    <p:anim calcmode="lin" valueType="num">
                                      <p:cBhvr>
                                        <p:cTn id="8" dur="2000" fill="hold"/>
                                        <p:tgtEl>
                                          <p:spTgt spid="14">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14">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22" presetClass="entr" presetSubtype="4"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49337" y="1287900"/>
            <a:ext cx="4289071" cy="3040413"/>
          </a:xfrm>
          <a:custGeom>
            <a:avLst/>
            <a:gdLst/>
            <a:ahLst/>
            <a:cxnLst/>
            <a:rect l="l" t="t" r="r" b="b"/>
            <a:pathLst>
              <a:path w="4289071" h="3040413">
                <a:moveTo>
                  <a:pt x="0" y="0"/>
                </a:moveTo>
                <a:lnTo>
                  <a:pt x="4289071" y="0"/>
                </a:lnTo>
                <a:lnTo>
                  <a:pt x="4289071" y="3040413"/>
                </a:lnTo>
                <a:lnTo>
                  <a:pt x="0" y="3040413"/>
                </a:lnTo>
                <a:lnTo>
                  <a:pt x="0" y="0"/>
                </a:lnTo>
                <a:close/>
              </a:path>
            </a:pathLst>
          </a:custGeom>
          <a:blipFill>
            <a:blip r:embed="rId2"/>
            <a:stretch>
              <a:fillRect/>
            </a:stretch>
          </a:blipFill>
        </p:spPr>
        <p:txBody>
          <a:bodyPr/>
          <a:lstStyle/>
          <a:p>
            <a:endParaRPr lang="en-US"/>
          </a:p>
        </p:txBody>
      </p:sp>
      <p:sp>
        <p:nvSpPr>
          <p:cNvPr id="3" name="Freeform 3"/>
          <p:cNvSpPr/>
          <p:nvPr/>
        </p:nvSpPr>
        <p:spPr>
          <a:xfrm>
            <a:off x="1028700" y="3913414"/>
            <a:ext cx="2997002" cy="3794451"/>
          </a:xfrm>
          <a:custGeom>
            <a:avLst/>
            <a:gdLst/>
            <a:ahLst/>
            <a:cxnLst/>
            <a:rect l="l" t="t" r="r" b="b"/>
            <a:pathLst>
              <a:path w="2997002" h="3794451">
                <a:moveTo>
                  <a:pt x="0" y="0"/>
                </a:moveTo>
                <a:lnTo>
                  <a:pt x="2997002" y="0"/>
                </a:lnTo>
                <a:lnTo>
                  <a:pt x="2997002" y="3794451"/>
                </a:lnTo>
                <a:lnTo>
                  <a:pt x="0" y="3794451"/>
                </a:lnTo>
                <a:lnTo>
                  <a:pt x="0" y="0"/>
                </a:lnTo>
                <a:close/>
              </a:path>
            </a:pathLst>
          </a:custGeom>
          <a:blipFill>
            <a:blip r:embed="rId3"/>
            <a:stretch>
              <a:fillRect t="-6435" r="-821" b="-6435"/>
            </a:stretch>
          </a:blipFill>
        </p:spPr>
        <p:txBody>
          <a:bodyPr/>
          <a:lstStyle/>
          <a:p>
            <a:endParaRPr lang="en-US"/>
          </a:p>
        </p:txBody>
      </p:sp>
      <p:sp>
        <p:nvSpPr>
          <p:cNvPr id="4" name="Freeform 4"/>
          <p:cNvSpPr/>
          <p:nvPr/>
        </p:nvSpPr>
        <p:spPr>
          <a:xfrm>
            <a:off x="12214142" y="6681216"/>
            <a:ext cx="3605784" cy="3605784"/>
          </a:xfrm>
          <a:custGeom>
            <a:avLst/>
            <a:gdLst/>
            <a:ahLst/>
            <a:cxnLst/>
            <a:rect l="l" t="t" r="r" b="b"/>
            <a:pathLst>
              <a:path w="3605784" h="3605784">
                <a:moveTo>
                  <a:pt x="0" y="0"/>
                </a:moveTo>
                <a:lnTo>
                  <a:pt x="3605783" y="0"/>
                </a:lnTo>
                <a:lnTo>
                  <a:pt x="3605783" y="3605784"/>
                </a:lnTo>
                <a:lnTo>
                  <a:pt x="0" y="3605784"/>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314998" y="115571"/>
            <a:ext cx="17672915" cy="913129"/>
          </a:xfrm>
          <a:prstGeom prst="rect">
            <a:avLst/>
          </a:prstGeom>
        </p:spPr>
        <p:txBody>
          <a:bodyPr lIns="0" tIns="0" rIns="0" bIns="0" rtlCol="0" anchor="t">
            <a:spAutoFit/>
          </a:bodyPr>
          <a:lstStyle/>
          <a:p>
            <a:pPr algn="ctr">
              <a:lnSpc>
                <a:spcPts val="7420"/>
              </a:lnSpc>
              <a:spcBef>
                <a:spcPct val="0"/>
              </a:spcBef>
            </a:pPr>
            <a:r>
              <a:rPr lang="en-US" sz="5300">
                <a:solidFill>
                  <a:srgbClr val="5F5BFF"/>
                </a:solidFill>
                <a:latin typeface="Paytone One"/>
              </a:rPr>
              <a:t>TẦM QUAN TRỌNG CỦA NHẬN DIỆN VỀ KHUÔN MẶT</a:t>
            </a:r>
          </a:p>
        </p:txBody>
      </p:sp>
      <p:sp>
        <p:nvSpPr>
          <p:cNvPr id="6" name="TextBox 6"/>
          <p:cNvSpPr txBox="1"/>
          <p:nvPr/>
        </p:nvSpPr>
        <p:spPr>
          <a:xfrm>
            <a:off x="9139238" y="4063638"/>
            <a:ext cx="9525" cy="1566544"/>
          </a:xfrm>
          <a:prstGeom prst="rect">
            <a:avLst/>
          </a:prstGeom>
        </p:spPr>
        <p:txBody>
          <a:bodyPr lIns="0" tIns="0" rIns="0" bIns="0" rtlCol="0" anchor="t">
            <a:spAutoFit/>
          </a:bodyPr>
          <a:lstStyle/>
          <a:p>
            <a:pPr algn="ctr">
              <a:lnSpc>
                <a:spcPts val="12880"/>
              </a:lnSpc>
            </a:pPr>
            <a:endParaRPr/>
          </a:p>
        </p:txBody>
      </p:sp>
      <p:sp>
        <p:nvSpPr>
          <p:cNvPr id="7" name="TextBox 7"/>
          <p:cNvSpPr txBox="1"/>
          <p:nvPr/>
        </p:nvSpPr>
        <p:spPr>
          <a:xfrm>
            <a:off x="314998" y="1409519"/>
            <a:ext cx="11412819" cy="2730501"/>
          </a:xfrm>
          <a:prstGeom prst="rect">
            <a:avLst/>
          </a:prstGeom>
        </p:spPr>
        <p:txBody>
          <a:bodyPr lIns="0" tIns="0" rIns="0" bIns="0" rtlCol="0" anchor="t">
            <a:spAutoFit/>
          </a:bodyPr>
          <a:lstStyle/>
          <a:p>
            <a:pPr algn="just">
              <a:lnSpc>
                <a:spcPts val="4899"/>
              </a:lnSpc>
            </a:pPr>
            <a:r>
              <a:rPr lang="en-US" sz="3499" dirty="0" err="1">
                <a:solidFill>
                  <a:srgbClr val="F66819"/>
                </a:solidFill>
                <a:latin typeface="Paytone One"/>
              </a:rPr>
              <a:t>Bảo</a:t>
            </a:r>
            <a:r>
              <a:rPr lang="en-US" sz="3499" dirty="0">
                <a:solidFill>
                  <a:srgbClr val="F66819"/>
                </a:solidFill>
                <a:latin typeface="Paytone One"/>
              </a:rPr>
              <a:t> </a:t>
            </a:r>
            <a:r>
              <a:rPr lang="en-US" sz="3499" dirty="0" err="1">
                <a:solidFill>
                  <a:srgbClr val="F66819"/>
                </a:solidFill>
                <a:latin typeface="Paytone One"/>
              </a:rPr>
              <a:t>mật</a:t>
            </a:r>
            <a:r>
              <a:rPr lang="en-US" sz="3499" dirty="0">
                <a:solidFill>
                  <a:srgbClr val="F66819"/>
                </a:solidFill>
                <a:latin typeface="Paytone One"/>
              </a:rPr>
              <a:t> </a:t>
            </a:r>
            <a:r>
              <a:rPr lang="en-US" sz="3499" dirty="0" err="1">
                <a:solidFill>
                  <a:srgbClr val="F66819"/>
                </a:solidFill>
                <a:latin typeface="Paytone One"/>
              </a:rPr>
              <a:t>hiệu</a:t>
            </a:r>
            <a:r>
              <a:rPr lang="en-US" sz="3499" dirty="0">
                <a:solidFill>
                  <a:srgbClr val="F66819"/>
                </a:solidFill>
                <a:latin typeface="Paytone One"/>
              </a:rPr>
              <a:t> </a:t>
            </a:r>
            <a:r>
              <a:rPr lang="en-US" sz="3499" dirty="0" err="1">
                <a:solidFill>
                  <a:srgbClr val="F66819"/>
                </a:solidFill>
                <a:latin typeface="Paytone One"/>
              </a:rPr>
              <a:t>quả</a:t>
            </a:r>
            <a:endParaRPr lang="en-US" sz="3499" dirty="0">
              <a:solidFill>
                <a:srgbClr val="F66819"/>
              </a:solidFill>
              <a:latin typeface="Paytone One"/>
            </a:endParaRPr>
          </a:p>
          <a:p>
            <a:pPr algn="just">
              <a:lnSpc>
                <a:spcPts val="2799"/>
              </a:lnSpc>
            </a:pPr>
            <a:r>
              <a:rPr lang="en-US" sz="1999" dirty="0" err="1">
                <a:solidFill>
                  <a:srgbClr val="000000"/>
                </a:solidFill>
                <a:latin typeface="Paytone One"/>
              </a:rPr>
              <a:t>Nhận</a:t>
            </a:r>
            <a:r>
              <a:rPr lang="en-US" sz="1999" dirty="0">
                <a:solidFill>
                  <a:srgbClr val="000000"/>
                </a:solidFill>
                <a:latin typeface="Paytone One"/>
              </a:rPr>
              <a:t> </a:t>
            </a:r>
            <a:r>
              <a:rPr lang="en-US" sz="1999" dirty="0" err="1">
                <a:solidFill>
                  <a:srgbClr val="000000"/>
                </a:solidFill>
                <a:latin typeface="Paytone One"/>
              </a:rPr>
              <a:t>dạng</a:t>
            </a:r>
            <a:r>
              <a:rPr lang="en-US" sz="1999" dirty="0">
                <a:solidFill>
                  <a:srgbClr val="000000"/>
                </a:solidFill>
                <a:latin typeface="Paytone One"/>
              </a:rPr>
              <a:t> </a:t>
            </a:r>
            <a:r>
              <a:rPr lang="en-US" sz="1999" dirty="0" err="1">
                <a:solidFill>
                  <a:srgbClr val="000000"/>
                </a:solidFill>
                <a:latin typeface="Paytone One"/>
              </a:rPr>
              <a:t>khuôn</a:t>
            </a:r>
            <a:r>
              <a:rPr lang="en-US" sz="1999" dirty="0">
                <a:solidFill>
                  <a:srgbClr val="000000"/>
                </a:solidFill>
                <a:latin typeface="Paytone One"/>
              </a:rPr>
              <a:t> </a:t>
            </a:r>
            <a:r>
              <a:rPr lang="en-US" sz="1999" dirty="0" err="1">
                <a:solidFill>
                  <a:srgbClr val="000000"/>
                </a:solidFill>
                <a:latin typeface="Paytone One"/>
              </a:rPr>
              <a:t>mặt</a:t>
            </a:r>
            <a:r>
              <a:rPr lang="en-US" sz="1999" dirty="0">
                <a:solidFill>
                  <a:srgbClr val="000000"/>
                </a:solidFill>
                <a:latin typeface="Paytone One"/>
              </a:rPr>
              <a:t> </a:t>
            </a:r>
            <a:r>
              <a:rPr lang="en-US" sz="1999" dirty="0" err="1">
                <a:solidFill>
                  <a:srgbClr val="000000"/>
                </a:solidFill>
                <a:latin typeface="Paytone One"/>
              </a:rPr>
              <a:t>là</a:t>
            </a:r>
            <a:r>
              <a:rPr lang="en-US" sz="1999" dirty="0">
                <a:solidFill>
                  <a:srgbClr val="000000"/>
                </a:solidFill>
                <a:latin typeface="Paytone One"/>
              </a:rPr>
              <a:t> </a:t>
            </a:r>
            <a:r>
              <a:rPr lang="en-US" sz="1999" dirty="0" err="1">
                <a:solidFill>
                  <a:srgbClr val="000000"/>
                </a:solidFill>
                <a:latin typeface="Paytone One"/>
              </a:rPr>
              <a:t>hệ</a:t>
            </a:r>
            <a:r>
              <a:rPr lang="en-US" sz="1999" dirty="0">
                <a:solidFill>
                  <a:srgbClr val="000000"/>
                </a:solidFill>
                <a:latin typeface="Paytone One"/>
              </a:rPr>
              <a:t> </a:t>
            </a:r>
            <a:r>
              <a:rPr lang="en-US" sz="1999" dirty="0" err="1">
                <a:solidFill>
                  <a:srgbClr val="000000"/>
                </a:solidFill>
                <a:latin typeface="Paytone One"/>
              </a:rPr>
              <a:t>thống</a:t>
            </a:r>
            <a:r>
              <a:rPr lang="en-US" sz="1999" dirty="0">
                <a:solidFill>
                  <a:srgbClr val="000000"/>
                </a:solidFill>
                <a:latin typeface="Paytone One"/>
              </a:rPr>
              <a:t> </a:t>
            </a:r>
            <a:r>
              <a:rPr lang="en-US" sz="1999" dirty="0" err="1">
                <a:solidFill>
                  <a:srgbClr val="000000"/>
                </a:solidFill>
                <a:latin typeface="Paytone One"/>
              </a:rPr>
              <a:t>xác</a:t>
            </a:r>
            <a:r>
              <a:rPr lang="en-US" sz="1999" dirty="0">
                <a:solidFill>
                  <a:srgbClr val="000000"/>
                </a:solidFill>
                <a:latin typeface="Paytone One"/>
              </a:rPr>
              <a:t> </a:t>
            </a:r>
            <a:r>
              <a:rPr lang="en-US" sz="1999" dirty="0" err="1">
                <a:solidFill>
                  <a:srgbClr val="000000"/>
                </a:solidFill>
                <a:latin typeface="Paytone One"/>
              </a:rPr>
              <a:t>minh</a:t>
            </a:r>
            <a:r>
              <a:rPr lang="en-US" sz="1999" dirty="0">
                <a:solidFill>
                  <a:srgbClr val="000000"/>
                </a:solidFill>
                <a:latin typeface="Paytone One"/>
              </a:rPr>
              <a:t> </a:t>
            </a:r>
            <a:r>
              <a:rPr lang="en-US" sz="1999" dirty="0" err="1">
                <a:solidFill>
                  <a:srgbClr val="000000"/>
                </a:solidFill>
                <a:latin typeface="Paytone One"/>
              </a:rPr>
              <a:t>nhanh</a:t>
            </a:r>
            <a:r>
              <a:rPr lang="en-US" sz="1999" dirty="0">
                <a:solidFill>
                  <a:srgbClr val="000000"/>
                </a:solidFill>
                <a:latin typeface="Paytone One"/>
              </a:rPr>
              <a:t> </a:t>
            </a:r>
            <a:r>
              <a:rPr lang="en-US" sz="1999" dirty="0" err="1">
                <a:solidFill>
                  <a:srgbClr val="000000"/>
                </a:solidFill>
                <a:latin typeface="Paytone One"/>
              </a:rPr>
              <a:t>chóng</a:t>
            </a:r>
            <a:r>
              <a:rPr lang="en-US" sz="1999" dirty="0">
                <a:solidFill>
                  <a:srgbClr val="000000"/>
                </a:solidFill>
                <a:latin typeface="Paytone One"/>
              </a:rPr>
              <a:t> </a:t>
            </a:r>
            <a:r>
              <a:rPr lang="en-US" sz="1999" dirty="0" err="1">
                <a:solidFill>
                  <a:srgbClr val="000000"/>
                </a:solidFill>
                <a:latin typeface="Paytone One"/>
              </a:rPr>
              <a:t>và</a:t>
            </a:r>
            <a:r>
              <a:rPr lang="en-US" sz="1999" dirty="0">
                <a:solidFill>
                  <a:srgbClr val="000000"/>
                </a:solidFill>
                <a:latin typeface="Paytone One"/>
              </a:rPr>
              <a:t> </a:t>
            </a:r>
            <a:r>
              <a:rPr lang="en-US" sz="1999" dirty="0" err="1">
                <a:solidFill>
                  <a:srgbClr val="000000"/>
                </a:solidFill>
                <a:latin typeface="Paytone One"/>
              </a:rPr>
              <a:t>hiệu</a:t>
            </a:r>
            <a:r>
              <a:rPr lang="en-US" sz="1999" dirty="0">
                <a:solidFill>
                  <a:srgbClr val="000000"/>
                </a:solidFill>
                <a:latin typeface="Paytone One"/>
              </a:rPr>
              <a:t> </a:t>
            </a:r>
            <a:r>
              <a:rPr lang="en-US" sz="1999" dirty="0" err="1">
                <a:solidFill>
                  <a:srgbClr val="000000"/>
                </a:solidFill>
                <a:latin typeface="Paytone One"/>
              </a:rPr>
              <a:t>quả</a:t>
            </a:r>
            <a:r>
              <a:rPr lang="en-US" sz="1999" dirty="0">
                <a:solidFill>
                  <a:srgbClr val="000000"/>
                </a:solidFill>
                <a:latin typeface="Paytone One"/>
              </a:rPr>
              <a:t>, </a:t>
            </a:r>
            <a:r>
              <a:rPr lang="en-US" sz="1999" dirty="0" err="1">
                <a:solidFill>
                  <a:srgbClr val="000000"/>
                </a:solidFill>
                <a:latin typeface="Paytone One"/>
              </a:rPr>
              <a:t>đây</a:t>
            </a:r>
            <a:r>
              <a:rPr lang="en-US" sz="1999" dirty="0">
                <a:solidFill>
                  <a:srgbClr val="000000"/>
                </a:solidFill>
                <a:latin typeface="Paytone One"/>
              </a:rPr>
              <a:t> </a:t>
            </a:r>
            <a:r>
              <a:rPr lang="en-US" sz="1999" dirty="0" err="1">
                <a:solidFill>
                  <a:srgbClr val="000000"/>
                </a:solidFill>
                <a:latin typeface="Paytone One"/>
              </a:rPr>
              <a:t>là</a:t>
            </a:r>
            <a:r>
              <a:rPr lang="en-US" sz="1999" dirty="0">
                <a:solidFill>
                  <a:srgbClr val="000000"/>
                </a:solidFill>
                <a:latin typeface="Paytone One"/>
              </a:rPr>
              <a:t> </a:t>
            </a:r>
            <a:r>
              <a:rPr lang="en-US" sz="1999" dirty="0" err="1">
                <a:solidFill>
                  <a:srgbClr val="000000"/>
                </a:solidFill>
                <a:latin typeface="Paytone One"/>
              </a:rPr>
              <a:t>công</a:t>
            </a:r>
            <a:r>
              <a:rPr lang="en-US" sz="1999" dirty="0">
                <a:solidFill>
                  <a:srgbClr val="000000"/>
                </a:solidFill>
                <a:latin typeface="Paytone One"/>
              </a:rPr>
              <a:t> </a:t>
            </a:r>
            <a:r>
              <a:rPr lang="en-US" sz="1999" dirty="0" err="1">
                <a:solidFill>
                  <a:srgbClr val="000000"/>
                </a:solidFill>
                <a:latin typeface="Paytone One"/>
              </a:rPr>
              <a:t>nghệ</a:t>
            </a:r>
            <a:r>
              <a:rPr lang="en-US" sz="1999" dirty="0">
                <a:solidFill>
                  <a:srgbClr val="000000"/>
                </a:solidFill>
                <a:latin typeface="Paytone One"/>
              </a:rPr>
              <a:t> </a:t>
            </a:r>
            <a:r>
              <a:rPr lang="en-US" sz="1999" dirty="0" err="1">
                <a:solidFill>
                  <a:srgbClr val="000000"/>
                </a:solidFill>
                <a:latin typeface="Paytone One"/>
              </a:rPr>
              <a:t>nhanh</a:t>
            </a:r>
            <a:r>
              <a:rPr lang="en-US" sz="1999" dirty="0">
                <a:solidFill>
                  <a:srgbClr val="000000"/>
                </a:solidFill>
                <a:latin typeface="Paytone One"/>
              </a:rPr>
              <a:t> </a:t>
            </a:r>
            <a:r>
              <a:rPr lang="en-US" sz="1999" dirty="0" err="1">
                <a:solidFill>
                  <a:srgbClr val="000000"/>
                </a:solidFill>
                <a:latin typeface="Paytone One"/>
              </a:rPr>
              <a:t>và</a:t>
            </a:r>
            <a:r>
              <a:rPr lang="en-US" sz="1999" dirty="0">
                <a:solidFill>
                  <a:srgbClr val="000000"/>
                </a:solidFill>
                <a:latin typeface="Paytone One"/>
              </a:rPr>
              <a:t> </a:t>
            </a:r>
            <a:r>
              <a:rPr lang="en-US" sz="1999" dirty="0" err="1">
                <a:solidFill>
                  <a:srgbClr val="000000"/>
                </a:solidFill>
                <a:latin typeface="Paytone One"/>
              </a:rPr>
              <a:t>tiện</a:t>
            </a:r>
            <a:r>
              <a:rPr lang="en-US" sz="1999" dirty="0">
                <a:solidFill>
                  <a:srgbClr val="000000"/>
                </a:solidFill>
                <a:latin typeface="Paytone One"/>
              </a:rPr>
              <a:t> </a:t>
            </a:r>
            <a:r>
              <a:rPr lang="en-US" sz="1999" dirty="0" err="1">
                <a:solidFill>
                  <a:srgbClr val="000000"/>
                </a:solidFill>
                <a:latin typeface="Paytone One"/>
              </a:rPr>
              <a:t>lợi</a:t>
            </a:r>
            <a:r>
              <a:rPr lang="en-US" sz="1999" dirty="0">
                <a:solidFill>
                  <a:srgbClr val="000000"/>
                </a:solidFill>
                <a:latin typeface="Paytone One"/>
              </a:rPr>
              <a:t> </a:t>
            </a:r>
            <a:r>
              <a:rPr lang="en-US" sz="1999" dirty="0" err="1">
                <a:solidFill>
                  <a:srgbClr val="000000"/>
                </a:solidFill>
                <a:latin typeface="Paytone One"/>
              </a:rPr>
              <a:t>hơn</a:t>
            </a:r>
            <a:r>
              <a:rPr lang="en-US" sz="1999" dirty="0">
                <a:solidFill>
                  <a:srgbClr val="000000"/>
                </a:solidFill>
                <a:latin typeface="Paytone One"/>
              </a:rPr>
              <a:t> so </a:t>
            </a:r>
            <a:r>
              <a:rPr lang="en-US" sz="1999" dirty="0" err="1">
                <a:solidFill>
                  <a:srgbClr val="000000"/>
                </a:solidFill>
                <a:latin typeface="Paytone One"/>
              </a:rPr>
              <a:t>với</a:t>
            </a:r>
            <a:r>
              <a:rPr lang="en-US" sz="1999" dirty="0">
                <a:solidFill>
                  <a:srgbClr val="000000"/>
                </a:solidFill>
                <a:latin typeface="Paytone One"/>
              </a:rPr>
              <a:t> </a:t>
            </a:r>
            <a:r>
              <a:rPr lang="en-US" sz="1999" dirty="0" err="1">
                <a:solidFill>
                  <a:srgbClr val="000000"/>
                </a:solidFill>
                <a:latin typeface="Paytone One"/>
              </a:rPr>
              <a:t>những</a:t>
            </a:r>
            <a:r>
              <a:rPr lang="en-US" sz="1999" dirty="0">
                <a:solidFill>
                  <a:srgbClr val="000000"/>
                </a:solidFill>
                <a:latin typeface="Paytone One"/>
              </a:rPr>
              <a:t> </a:t>
            </a:r>
            <a:r>
              <a:rPr lang="en-US" sz="1999" dirty="0" err="1">
                <a:solidFill>
                  <a:srgbClr val="000000"/>
                </a:solidFill>
                <a:latin typeface="Paytone One"/>
              </a:rPr>
              <a:t>công</a:t>
            </a:r>
            <a:r>
              <a:rPr lang="en-US" sz="1999" dirty="0">
                <a:solidFill>
                  <a:srgbClr val="000000"/>
                </a:solidFill>
                <a:latin typeface="Paytone One"/>
              </a:rPr>
              <a:t> </a:t>
            </a:r>
            <a:r>
              <a:rPr lang="en-US" sz="1999" dirty="0" err="1">
                <a:solidFill>
                  <a:srgbClr val="000000"/>
                </a:solidFill>
                <a:latin typeface="Paytone One"/>
              </a:rPr>
              <a:t>nghệ</a:t>
            </a:r>
            <a:r>
              <a:rPr lang="en-US" sz="1999" dirty="0">
                <a:solidFill>
                  <a:srgbClr val="000000"/>
                </a:solidFill>
                <a:latin typeface="Paytone One"/>
              </a:rPr>
              <a:t> </a:t>
            </a:r>
            <a:r>
              <a:rPr lang="en-US" sz="1999" dirty="0" err="1">
                <a:solidFill>
                  <a:srgbClr val="000000"/>
                </a:solidFill>
                <a:latin typeface="Paytone One"/>
              </a:rPr>
              <a:t>sinh</a:t>
            </a:r>
            <a:r>
              <a:rPr lang="en-US" sz="1999" dirty="0">
                <a:solidFill>
                  <a:srgbClr val="000000"/>
                </a:solidFill>
                <a:latin typeface="Paytone One"/>
              </a:rPr>
              <a:t> </a:t>
            </a:r>
            <a:r>
              <a:rPr lang="en-US" sz="1999" dirty="0" err="1">
                <a:solidFill>
                  <a:srgbClr val="000000"/>
                </a:solidFill>
                <a:latin typeface="Paytone One"/>
              </a:rPr>
              <a:t>trắc</a:t>
            </a:r>
            <a:r>
              <a:rPr lang="en-US" sz="1999" dirty="0">
                <a:solidFill>
                  <a:srgbClr val="000000"/>
                </a:solidFill>
                <a:latin typeface="Paytone One"/>
              </a:rPr>
              <a:t> </a:t>
            </a:r>
            <a:r>
              <a:rPr lang="en-US" sz="1999" dirty="0" err="1">
                <a:solidFill>
                  <a:srgbClr val="000000"/>
                </a:solidFill>
                <a:latin typeface="Paytone One"/>
              </a:rPr>
              <a:t>học</a:t>
            </a:r>
            <a:r>
              <a:rPr lang="en-US" sz="1999" dirty="0">
                <a:solidFill>
                  <a:srgbClr val="000000"/>
                </a:solidFill>
                <a:latin typeface="Paytone One"/>
              </a:rPr>
              <a:t> </a:t>
            </a:r>
            <a:r>
              <a:rPr lang="en-US" sz="1999" dirty="0" err="1">
                <a:solidFill>
                  <a:srgbClr val="000000"/>
                </a:solidFill>
                <a:latin typeface="Paytone One"/>
              </a:rPr>
              <a:t>khác</a:t>
            </a:r>
            <a:r>
              <a:rPr lang="en-US" sz="1999" dirty="0">
                <a:solidFill>
                  <a:srgbClr val="000000"/>
                </a:solidFill>
                <a:latin typeface="Paytone One"/>
              </a:rPr>
              <a:t> </a:t>
            </a:r>
            <a:r>
              <a:rPr lang="en-US" sz="1999" dirty="0" err="1">
                <a:solidFill>
                  <a:srgbClr val="000000"/>
                </a:solidFill>
                <a:latin typeface="Paytone One"/>
              </a:rPr>
              <a:t>như</a:t>
            </a:r>
            <a:r>
              <a:rPr lang="en-US" sz="1999" dirty="0">
                <a:solidFill>
                  <a:srgbClr val="000000"/>
                </a:solidFill>
                <a:latin typeface="Paytone One"/>
              </a:rPr>
              <a:t> </a:t>
            </a:r>
            <a:r>
              <a:rPr lang="en-US" sz="1999" dirty="0" err="1">
                <a:solidFill>
                  <a:srgbClr val="000000"/>
                </a:solidFill>
                <a:latin typeface="Paytone One"/>
              </a:rPr>
              <a:t>quét</a:t>
            </a:r>
            <a:r>
              <a:rPr lang="en-US" sz="1999" dirty="0">
                <a:solidFill>
                  <a:srgbClr val="000000"/>
                </a:solidFill>
                <a:latin typeface="Paytone One"/>
              </a:rPr>
              <a:t> </a:t>
            </a:r>
            <a:r>
              <a:rPr lang="en-US" sz="1999" dirty="0" err="1">
                <a:solidFill>
                  <a:srgbClr val="000000"/>
                </a:solidFill>
                <a:latin typeface="Paytone One"/>
              </a:rPr>
              <a:t>vân</a:t>
            </a:r>
            <a:r>
              <a:rPr lang="en-US" sz="1999" dirty="0">
                <a:solidFill>
                  <a:srgbClr val="000000"/>
                </a:solidFill>
                <a:latin typeface="Paytone One"/>
              </a:rPr>
              <a:t> </a:t>
            </a:r>
            <a:r>
              <a:rPr lang="en-US" sz="1999" dirty="0" err="1">
                <a:solidFill>
                  <a:srgbClr val="000000"/>
                </a:solidFill>
                <a:latin typeface="Paytone One"/>
              </a:rPr>
              <a:t>tay</a:t>
            </a:r>
            <a:r>
              <a:rPr lang="en-US" sz="1999" dirty="0">
                <a:solidFill>
                  <a:srgbClr val="000000"/>
                </a:solidFill>
                <a:latin typeface="Paytone One"/>
              </a:rPr>
              <a:t> </a:t>
            </a:r>
            <a:r>
              <a:rPr lang="en-US" sz="1999" dirty="0" err="1">
                <a:solidFill>
                  <a:srgbClr val="000000"/>
                </a:solidFill>
                <a:latin typeface="Paytone One"/>
              </a:rPr>
              <a:t>hoặc</a:t>
            </a:r>
            <a:r>
              <a:rPr lang="en-US" sz="1999" dirty="0">
                <a:solidFill>
                  <a:srgbClr val="000000"/>
                </a:solidFill>
                <a:latin typeface="Paytone One"/>
              </a:rPr>
              <a:t> </a:t>
            </a:r>
            <a:r>
              <a:rPr lang="en-US" sz="1999" dirty="0" err="1">
                <a:solidFill>
                  <a:srgbClr val="000000"/>
                </a:solidFill>
                <a:latin typeface="Paytone One"/>
              </a:rPr>
              <a:t>võng</a:t>
            </a:r>
            <a:r>
              <a:rPr lang="en-US" sz="1999" dirty="0">
                <a:solidFill>
                  <a:srgbClr val="000000"/>
                </a:solidFill>
                <a:latin typeface="Paytone One"/>
              </a:rPr>
              <a:t> </a:t>
            </a:r>
            <a:r>
              <a:rPr lang="en-US" sz="1999" dirty="0" err="1">
                <a:solidFill>
                  <a:srgbClr val="000000"/>
                </a:solidFill>
                <a:latin typeface="Paytone One"/>
              </a:rPr>
              <a:t>mạc</a:t>
            </a:r>
            <a:r>
              <a:rPr lang="en-US" sz="1999" dirty="0">
                <a:solidFill>
                  <a:srgbClr val="000000"/>
                </a:solidFill>
                <a:latin typeface="Paytone One"/>
              </a:rPr>
              <a:t>. </a:t>
            </a:r>
            <a:r>
              <a:rPr lang="en-US" sz="1999" dirty="0" err="1">
                <a:solidFill>
                  <a:srgbClr val="000000"/>
                </a:solidFill>
                <a:latin typeface="Paytone One"/>
              </a:rPr>
              <a:t>Số</a:t>
            </a:r>
            <a:r>
              <a:rPr lang="en-US" sz="1999" dirty="0">
                <a:solidFill>
                  <a:srgbClr val="000000"/>
                </a:solidFill>
                <a:latin typeface="Paytone One"/>
              </a:rPr>
              <a:t> </a:t>
            </a:r>
            <a:r>
              <a:rPr lang="en-US" sz="1999" dirty="0" err="1">
                <a:solidFill>
                  <a:srgbClr val="000000"/>
                </a:solidFill>
                <a:latin typeface="Paytone One"/>
              </a:rPr>
              <a:t>lượng</a:t>
            </a:r>
            <a:r>
              <a:rPr lang="en-US" sz="1999" dirty="0">
                <a:solidFill>
                  <a:srgbClr val="000000"/>
                </a:solidFill>
                <a:latin typeface="Paytone One"/>
              </a:rPr>
              <a:t> </a:t>
            </a:r>
            <a:r>
              <a:rPr lang="en-US" sz="1999" dirty="0" err="1">
                <a:solidFill>
                  <a:srgbClr val="000000"/>
                </a:solidFill>
                <a:latin typeface="Paytone One"/>
              </a:rPr>
              <a:t>điểm</a:t>
            </a:r>
            <a:r>
              <a:rPr lang="en-US" sz="1999" dirty="0">
                <a:solidFill>
                  <a:srgbClr val="000000"/>
                </a:solidFill>
                <a:latin typeface="Paytone One"/>
              </a:rPr>
              <a:t> </a:t>
            </a:r>
            <a:r>
              <a:rPr lang="en-US" sz="1999" dirty="0" err="1">
                <a:solidFill>
                  <a:srgbClr val="000000"/>
                </a:solidFill>
                <a:latin typeface="Paytone One"/>
              </a:rPr>
              <a:t>tiếp</a:t>
            </a:r>
            <a:r>
              <a:rPr lang="en-US" sz="1999" dirty="0">
                <a:solidFill>
                  <a:srgbClr val="000000"/>
                </a:solidFill>
                <a:latin typeface="Paytone One"/>
              </a:rPr>
              <a:t> </a:t>
            </a:r>
            <a:r>
              <a:rPr lang="en-US" sz="1999" dirty="0" err="1">
                <a:solidFill>
                  <a:srgbClr val="000000"/>
                </a:solidFill>
                <a:latin typeface="Paytone One"/>
              </a:rPr>
              <a:t>xúc</a:t>
            </a:r>
            <a:r>
              <a:rPr lang="en-US" sz="1999" dirty="0">
                <a:solidFill>
                  <a:srgbClr val="000000"/>
                </a:solidFill>
                <a:latin typeface="Paytone One"/>
              </a:rPr>
              <a:t> </a:t>
            </a:r>
            <a:r>
              <a:rPr lang="en-US" sz="1999" dirty="0" err="1">
                <a:solidFill>
                  <a:srgbClr val="000000"/>
                </a:solidFill>
                <a:latin typeface="Paytone One"/>
              </a:rPr>
              <a:t>trong</a:t>
            </a:r>
            <a:r>
              <a:rPr lang="en-US" sz="1999" dirty="0">
                <a:solidFill>
                  <a:srgbClr val="000000"/>
                </a:solidFill>
                <a:latin typeface="Paytone One"/>
              </a:rPr>
              <a:t> </a:t>
            </a:r>
            <a:r>
              <a:rPr lang="en-US" sz="1999" dirty="0" err="1">
                <a:solidFill>
                  <a:srgbClr val="000000"/>
                </a:solidFill>
                <a:latin typeface="Paytone One"/>
              </a:rPr>
              <a:t>nhận</a:t>
            </a:r>
            <a:r>
              <a:rPr lang="en-US" sz="1999" dirty="0">
                <a:solidFill>
                  <a:srgbClr val="000000"/>
                </a:solidFill>
                <a:latin typeface="Paytone One"/>
              </a:rPr>
              <a:t> </a:t>
            </a:r>
            <a:r>
              <a:rPr lang="en-US" sz="1999" dirty="0" err="1">
                <a:solidFill>
                  <a:srgbClr val="000000"/>
                </a:solidFill>
                <a:latin typeface="Paytone One"/>
              </a:rPr>
              <a:t>dạng</a:t>
            </a:r>
            <a:r>
              <a:rPr lang="en-US" sz="1999" dirty="0">
                <a:solidFill>
                  <a:srgbClr val="000000"/>
                </a:solidFill>
                <a:latin typeface="Paytone One"/>
              </a:rPr>
              <a:t> </a:t>
            </a:r>
            <a:r>
              <a:rPr lang="en-US" sz="1999" dirty="0" err="1">
                <a:solidFill>
                  <a:srgbClr val="000000"/>
                </a:solidFill>
                <a:latin typeface="Paytone One"/>
              </a:rPr>
              <a:t>khuôn</a:t>
            </a:r>
            <a:r>
              <a:rPr lang="en-US" sz="1999" dirty="0">
                <a:solidFill>
                  <a:srgbClr val="000000"/>
                </a:solidFill>
                <a:latin typeface="Paytone One"/>
              </a:rPr>
              <a:t> </a:t>
            </a:r>
            <a:r>
              <a:rPr lang="en-US" sz="1999" dirty="0" err="1">
                <a:solidFill>
                  <a:srgbClr val="000000"/>
                </a:solidFill>
                <a:latin typeface="Paytone One"/>
              </a:rPr>
              <a:t>mặt</a:t>
            </a:r>
            <a:r>
              <a:rPr lang="en-US" sz="1999" dirty="0">
                <a:solidFill>
                  <a:srgbClr val="000000"/>
                </a:solidFill>
                <a:latin typeface="Paytone One"/>
              </a:rPr>
              <a:t> </a:t>
            </a:r>
            <a:r>
              <a:rPr lang="en-US" sz="1999" dirty="0" err="1">
                <a:solidFill>
                  <a:srgbClr val="000000"/>
                </a:solidFill>
                <a:latin typeface="Paytone One"/>
              </a:rPr>
              <a:t>cũng</a:t>
            </a:r>
            <a:r>
              <a:rPr lang="en-US" sz="1999" dirty="0">
                <a:solidFill>
                  <a:srgbClr val="000000"/>
                </a:solidFill>
                <a:latin typeface="Paytone One"/>
              </a:rPr>
              <a:t> </a:t>
            </a:r>
            <a:r>
              <a:rPr lang="en-US" sz="1999" dirty="0" err="1">
                <a:solidFill>
                  <a:srgbClr val="000000"/>
                </a:solidFill>
                <a:latin typeface="Paytone One"/>
              </a:rPr>
              <a:t>ít</a:t>
            </a:r>
            <a:r>
              <a:rPr lang="en-US" sz="1999" dirty="0">
                <a:solidFill>
                  <a:srgbClr val="000000"/>
                </a:solidFill>
                <a:latin typeface="Paytone One"/>
              </a:rPr>
              <a:t> </a:t>
            </a:r>
            <a:r>
              <a:rPr lang="en-US" sz="1999" dirty="0" err="1">
                <a:solidFill>
                  <a:srgbClr val="000000"/>
                </a:solidFill>
                <a:latin typeface="Paytone One"/>
              </a:rPr>
              <a:t>hơn</a:t>
            </a:r>
            <a:r>
              <a:rPr lang="en-US" sz="1999" dirty="0">
                <a:solidFill>
                  <a:srgbClr val="000000"/>
                </a:solidFill>
                <a:latin typeface="Paytone One"/>
              </a:rPr>
              <a:t> so </a:t>
            </a:r>
            <a:r>
              <a:rPr lang="en-US" sz="1999" dirty="0" err="1">
                <a:solidFill>
                  <a:srgbClr val="000000"/>
                </a:solidFill>
                <a:latin typeface="Paytone One"/>
              </a:rPr>
              <a:t>với</a:t>
            </a:r>
            <a:r>
              <a:rPr lang="en-US" sz="1999" dirty="0">
                <a:solidFill>
                  <a:srgbClr val="000000"/>
                </a:solidFill>
                <a:latin typeface="Paytone One"/>
              </a:rPr>
              <a:t> </a:t>
            </a:r>
            <a:r>
              <a:rPr lang="en-US" sz="1999" dirty="0" err="1">
                <a:solidFill>
                  <a:srgbClr val="000000"/>
                </a:solidFill>
                <a:latin typeface="Paytone One"/>
              </a:rPr>
              <a:t>việc</a:t>
            </a:r>
            <a:r>
              <a:rPr lang="en-US" sz="1999" dirty="0">
                <a:solidFill>
                  <a:srgbClr val="000000"/>
                </a:solidFill>
                <a:latin typeface="Paytone One"/>
              </a:rPr>
              <a:t> </a:t>
            </a:r>
            <a:r>
              <a:rPr lang="en-US" sz="1999" dirty="0" err="1">
                <a:solidFill>
                  <a:srgbClr val="000000"/>
                </a:solidFill>
                <a:latin typeface="Paytone One"/>
              </a:rPr>
              <a:t>nhập</a:t>
            </a:r>
            <a:r>
              <a:rPr lang="en-US" sz="1999" dirty="0">
                <a:solidFill>
                  <a:srgbClr val="000000"/>
                </a:solidFill>
                <a:latin typeface="Paytone One"/>
              </a:rPr>
              <a:t> </a:t>
            </a:r>
            <a:r>
              <a:rPr lang="en-US" sz="1999" dirty="0" err="1">
                <a:solidFill>
                  <a:srgbClr val="000000"/>
                </a:solidFill>
                <a:latin typeface="Paytone One"/>
              </a:rPr>
              <a:t>mật</a:t>
            </a:r>
            <a:r>
              <a:rPr lang="en-US" sz="1999" dirty="0">
                <a:solidFill>
                  <a:srgbClr val="000000"/>
                </a:solidFill>
                <a:latin typeface="Paytone One"/>
              </a:rPr>
              <a:t> </a:t>
            </a:r>
            <a:r>
              <a:rPr lang="en-US" sz="1999" dirty="0" err="1">
                <a:solidFill>
                  <a:srgbClr val="000000"/>
                </a:solidFill>
                <a:latin typeface="Paytone One"/>
              </a:rPr>
              <a:t>khẩu</a:t>
            </a:r>
            <a:r>
              <a:rPr lang="en-US" sz="1999" dirty="0">
                <a:solidFill>
                  <a:srgbClr val="000000"/>
                </a:solidFill>
                <a:latin typeface="Paytone One"/>
              </a:rPr>
              <a:t> </a:t>
            </a:r>
            <a:r>
              <a:rPr lang="en-US" sz="1999" dirty="0" err="1">
                <a:solidFill>
                  <a:srgbClr val="000000"/>
                </a:solidFill>
                <a:latin typeface="Paytone One"/>
              </a:rPr>
              <a:t>hoặc</a:t>
            </a:r>
            <a:r>
              <a:rPr lang="en-US" sz="1999" dirty="0">
                <a:solidFill>
                  <a:srgbClr val="000000"/>
                </a:solidFill>
                <a:latin typeface="Paytone One"/>
              </a:rPr>
              <a:t> PIN. </a:t>
            </a:r>
            <a:r>
              <a:rPr lang="en-US" sz="1999" dirty="0" err="1">
                <a:solidFill>
                  <a:srgbClr val="000000"/>
                </a:solidFill>
                <a:latin typeface="Paytone One"/>
              </a:rPr>
              <a:t>Công</a:t>
            </a:r>
            <a:r>
              <a:rPr lang="en-US" sz="1999" dirty="0">
                <a:solidFill>
                  <a:srgbClr val="000000"/>
                </a:solidFill>
                <a:latin typeface="Paytone One"/>
              </a:rPr>
              <a:t> </a:t>
            </a:r>
            <a:r>
              <a:rPr lang="en-US" sz="1999" dirty="0" err="1">
                <a:solidFill>
                  <a:srgbClr val="000000"/>
                </a:solidFill>
                <a:latin typeface="Paytone One"/>
              </a:rPr>
              <a:t>nghệ</a:t>
            </a:r>
            <a:r>
              <a:rPr lang="en-US" sz="1999" dirty="0">
                <a:solidFill>
                  <a:srgbClr val="000000"/>
                </a:solidFill>
                <a:latin typeface="Paytone One"/>
              </a:rPr>
              <a:t> </a:t>
            </a:r>
            <a:r>
              <a:rPr lang="en-US" sz="1999" dirty="0" err="1">
                <a:solidFill>
                  <a:srgbClr val="000000"/>
                </a:solidFill>
                <a:latin typeface="Paytone One"/>
              </a:rPr>
              <a:t>này</a:t>
            </a:r>
            <a:r>
              <a:rPr lang="en-US" sz="1999" dirty="0">
                <a:solidFill>
                  <a:srgbClr val="000000"/>
                </a:solidFill>
                <a:latin typeface="Paytone One"/>
              </a:rPr>
              <a:t> </a:t>
            </a:r>
            <a:r>
              <a:rPr lang="en-US" sz="1999" dirty="0" err="1">
                <a:solidFill>
                  <a:srgbClr val="000000"/>
                </a:solidFill>
                <a:latin typeface="Paytone One"/>
              </a:rPr>
              <a:t>hỗ</a:t>
            </a:r>
            <a:r>
              <a:rPr lang="en-US" sz="1999" dirty="0">
                <a:solidFill>
                  <a:srgbClr val="000000"/>
                </a:solidFill>
                <a:latin typeface="Paytone One"/>
              </a:rPr>
              <a:t> </a:t>
            </a:r>
            <a:r>
              <a:rPr lang="en-US" sz="1999" dirty="0" err="1">
                <a:solidFill>
                  <a:srgbClr val="000000"/>
                </a:solidFill>
                <a:latin typeface="Paytone One"/>
              </a:rPr>
              <a:t>trợ</a:t>
            </a:r>
            <a:r>
              <a:rPr lang="en-US" sz="1999" dirty="0">
                <a:solidFill>
                  <a:srgbClr val="000000"/>
                </a:solidFill>
                <a:latin typeface="Paytone One"/>
              </a:rPr>
              <a:t> </a:t>
            </a:r>
            <a:r>
              <a:rPr lang="en-US" sz="1999" dirty="0" err="1">
                <a:solidFill>
                  <a:srgbClr val="000000"/>
                </a:solidFill>
                <a:latin typeface="Paytone One"/>
              </a:rPr>
              <a:t>xác</a:t>
            </a:r>
            <a:r>
              <a:rPr lang="en-US" sz="1999" dirty="0">
                <a:solidFill>
                  <a:srgbClr val="000000"/>
                </a:solidFill>
                <a:latin typeface="Paytone One"/>
              </a:rPr>
              <a:t> </a:t>
            </a:r>
            <a:r>
              <a:rPr lang="en-US" sz="1999" dirty="0" err="1">
                <a:solidFill>
                  <a:srgbClr val="000000"/>
                </a:solidFill>
                <a:latin typeface="Paytone One"/>
              </a:rPr>
              <a:t>thực</a:t>
            </a:r>
            <a:r>
              <a:rPr lang="en-US" sz="1999" dirty="0">
                <a:solidFill>
                  <a:srgbClr val="000000"/>
                </a:solidFill>
                <a:latin typeface="Paytone One"/>
              </a:rPr>
              <a:t> </a:t>
            </a:r>
            <a:r>
              <a:rPr lang="en-US" sz="1999" dirty="0" err="1">
                <a:solidFill>
                  <a:srgbClr val="000000"/>
                </a:solidFill>
                <a:latin typeface="Paytone One"/>
              </a:rPr>
              <a:t>nhiều</a:t>
            </a:r>
            <a:r>
              <a:rPr lang="en-US" sz="1999" dirty="0">
                <a:solidFill>
                  <a:srgbClr val="000000"/>
                </a:solidFill>
                <a:latin typeface="Paytone One"/>
              </a:rPr>
              <a:t> </a:t>
            </a:r>
            <a:r>
              <a:rPr lang="en-US" sz="1999" dirty="0" err="1">
                <a:solidFill>
                  <a:srgbClr val="000000"/>
                </a:solidFill>
                <a:latin typeface="Paytone One"/>
              </a:rPr>
              <a:t>yếu</a:t>
            </a:r>
            <a:r>
              <a:rPr lang="en-US" sz="1999" dirty="0">
                <a:solidFill>
                  <a:srgbClr val="000000"/>
                </a:solidFill>
                <a:latin typeface="Paytone One"/>
              </a:rPr>
              <a:t> </a:t>
            </a:r>
            <a:r>
              <a:rPr lang="en-US" sz="1999" dirty="0" err="1">
                <a:solidFill>
                  <a:srgbClr val="000000"/>
                </a:solidFill>
                <a:latin typeface="Paytone One"/>
              </a:rPr>
              <a:t>tố</a:t>
            </a:r>
            <a:r>
              <a:rPr lang="en-US" sz="1999" dirty="0">
                <a:solidFill>
                  <a:srgbClr val="000000"/>
                </a:solidFill>
                <a:latin typeface="Paytone One"/>
              </a:rPr>
              <a:t> </a:t>
            </a:r>
            <a:r>
              <a:rPr lang="en-US" sz="1999" dirty="0" err="1">
                <a:solidFill>
                  <a:srgbClr val="000000"/>
                </a:solidFill>
                <a:latin typeface="Paytone One"/>
              </a:rPr>
              <a:t>để</a:t>
            </a:r>
            <a:r>
              <a:rPr lang="en-US" sz="1999" dirty="0">
                <a:solidFill>
                  <a:srgbClr val="000000"/>
                </a:solidFill>
                <a:latin typeface="Paytone One"/>
              </a:rPr>
              <a:t> </a:t>
            </a:r>
            <a:r>
              <a:rPr lang="en-US" sz="1999" dirty="0" err="1">
                <a:solidFill>
                  <a:srgbClr val="000000"/>
                </a:solidFill>
                <a:latin typeface="Paytone One"/>
              </a:rPr>
              <a:t>xác</a:t>
            </a:r>
            <a:r>
              <a:rPr lang="en-US" sz="1999" dirty="0">
                <a:solidFill>
                  <a:srgbClr val="000000"/>
                </a:solidFill>
                <a:latin typeface="Paytone One"/>
              </a:rPr>
              <a:t> </a:t>
            </a:r>
            <a:r>
              <a:rPr lang="en-US" sz="1999" dirty="0" err="1">
                <a:solidFill>
                  <a:srgbClr val="000000"/>
                </a:solidFill>
                <a:latin typeface="Paytone One"/>
              </a:rPr>
              <a:t>minh</a:t>
            </a:r>
            <a:r>
              <a:rPr lang="en-US" sz="1999" dirty="0">
                <a:solidFill>
                  <a:srgbClr val="000000"/>
                </a:solidFill>
                <a:latin typeface="Paytone One"/>
              </a:rPr>
              <a:t> </a:t>
            </a:r>
            <a:r>
              <a:rPr lang="en-US" sz="1999" dirty="0" err="1">
                <a:solidFill>
                  <a:srgbClr val="000000"/>
                </a:solidFill>
                <a:latin typeface="Paytone One"/>
              </a:rPr>
              <a:t>bảo</a:t>
            </a:r>
            <a:r>
              <a:rPr lang="en-US" sz="1999" dirty="0">
                <a:solidFill>
                  <a:srgbClr val="000000"/>
                </a:solidFill>
                <a:latin typeface="Paytone One"/>
              </a:rPr>
              <a:t> </a:t>
            </a:r>
            <a:r>
              <a:rPr lang="en-US" sz="1999" dirty="0" err="1">
                <a:solidFill>
                  <a:srgbClr val="000000"/>
                </a:solidFill>
                <a:latin typeface="Paytone One"/>
              </a:rPr>
              <a:t>mật</a:t>
            </a:r>
            <a:r>
              <a:rPr lang="en-US" sz="1999" dirty="0">
                <a:solidFill>
                  <a:srgbClr val="000000"/>
                </a:solidFill>
                <a:latin typeface="Paytone One"/>
              </a:rPr>
              <a:t> </a:t>
            </a:r>
            <a:r>
              <a:rPr lang="en-US" sz="1999" dirty="0" err="1">
                <a:solidFill>
                  <a:srgbClr val="000000"/>
                </a:solidFill>
                <a:latin typeface="Paytone One"/>
              </a:rPr>
              <a:t>bổ</a:t>
            </a:r>
            <a:r>
              <a:rPr lang="en-US" sz="1999" dirty="0">
                <a:solidFill>
                  <a:srgbClr val="000000"/>
                </a:solidFill>
                <a:latin typeface="Paytone One"/>
              </a:rPr>
              <a:t> sung.</a:t>
            </a:r>
          </a:p>
          <a:p>
            <a:pPr algn="just">
              <a:lnSpc>
                <a:spcPts val="2799"/>
              </a:lnSpc>
            </a:pPr>
            <a:endParaRPr lang="en-US" sz="1999" dirty="0">
              <a:solidFill>
                <a:srgbClr val="000000"/>
              </a:solidFill>
              <a:latin typeface="Paytone One"/>
            </a:endParaRPr>
          </a:p>
        </p:txBody>
      </p:sp>
      <p:sp>
        <p:nvSpPr>
          <p:cNvPr id="8" name="TextBox 8"/>
          <p:cNvSpPr txBox="1"/>
          <p:nvPr/>
        </p:nvSpPr>
        <p:spPr>
          <a:xfrm>
            <a:off x="7674810" y="4398282"/>
            <a:ext cx="10313102" cy="2387600"/>
          </a:xfrm>
          <a:prstGeom prst="rect">
            <a:avLst/>
          </a:prstGeom>
        </p:spPr>
        <p:txBody>
          <a:bodyPr lIns="0" tIns="0" rIns="0" bIns="0" rtlCol="0" anchor="t">
            <a:spAutoFit/>
          </a:bodyPr>
          <a:lstStyle/>
          <a:p>
            <a:pPr algn="just">
              <a:lnSpc>
                <a:spcPts val="4900"/>
              </a:lnSpc>
            </a:pPr>
            <a:r>
              <a:rPr lang="en-US" sz="3500" dirty="0">
                <a:solidFill>
                  <a:srgbClr val="F66819"/>
                </a:solidFill>
                <a:latin typeface="Paytone One"/>
              </a:rPr>
              <a:t>                                                   </a:t>
            </a:r>
            <a:r>
              <a:rPr lang="en-US" sz="3500" dirty="0" err="1">
                <a:solidFill>
                  <a:srgbClr val="F66819"/>
                </a:solidFill>
                <a:latin typeface="Paytone One"/>
              </a:rPr>
              <a:t>Cải</a:t>
            </a:r>
            <a:r>
              <a:rPr lang="en-US" sz="3500" dirty="0">
                <a:solidFill>
                  <a:srgbClr val="F66819"/>
                </a:solidFill>
                <a:latin typeface="Paytone One"/>
              </a:rPr>
              <a:t> </a:t>
            </a:r>
            <a:r>
              <a:rPr lang="en-US" sz="3500" dirty="0" err="1">
                <a:solidFill>
                  <a:srgbClr val="F66819"/>
                </a:solidFill>
                <a:latin typeface="Paytone One"/>
              </a:rPr>
              <a:t>thiện</a:t>
            </a:r>
            <a:r>
              <a:rPr lang="en-US" sz="3500" dirty="0">
                <a:solidFill>
                  <a:srgbClr val="F66819"/>
                </a:solidFill>
                <a:latin typeface="Paytone One"/>
              </a:rPr>
              <a:t> </a:t>
            </a:r>
            <a:r>
              <a:rPr lang="en-US" sz="3500" dirty="0" err="1">
                <a:solidFill>
                  <a:srgbClr val="F66819"/>
                </a:solidFill>
                <a:latin typeface="Paytone One"/>
              </a:rPr>
              <a:t>độ</a:t>
            </a:r>
            <a:r>
              <a:rPr lang="en-US" sz="3500" dirty="0">
                <a:solidFill>
                  <a:srgbClr val="F66819"/>
                </a:solidFill>
                <a:latin typeface="Paytone One"/>
              </a:rPr>
              <a:t> </a:t>
            </a:r>
            <a:r>
              <a:rPr lang="en-US" sz="3500" dirty="0" err="1">
                <a:solidFill>
                  <a:srgbClr val="F66819"/>
                </a:solidFill>
                <a:latin typeface="Paytone One"/>
              </a:rPr>
              <a:t>chính</a:t>
            </a:r>
            <a:r>
              <a:rPr lang="en-US" sz="3500" dirty="0">
                <a:solidFill>
                  <a:srgbClr val="F66819"/>
                </a:solidFill>
                <a:latin typeface="Paytone One"/>
              </a:rPr>
              <a:t> </a:t>
            </a:r>
            <a:r>
              <a:rPr lang="en-US" sz="3500" dirty="0" err="1">
                <a:solidFill>
                  <a:srgbClr val="F66819"/>
                </a:solidFill>
                <a:latin typeface="Paytone One"/>
              </a:rPr>
              <a:t>xác</a:t>
            </a:r>
            <a:endParaRPr lang="en-US" sz="3500" dirty="0">
              <a:solidFill>
                <a:srgbClr val="F66819"/>
              </a:solidFill>
              <a:latin typeface="Paytone One"/>
            </a:endParaRPr>
          </a:p>
          <a:p>
            <a:pPr algn="just">
              <a:lnSpc>
                <a:spcPts val="2800"/>
              </a:lnSpc>
            </a:pPr>
            <a:r>
              <a:rPr lang="en-US" sz="2000" dirty="0" err="1">
                <a:solidFill>
                  <a:srgbClr val="000000"/>
                </a:solidFill>
                <a:latin typeface="Paytone One"/>
              </a:rPr>
              <a:t>Nhận</a:t>
            </a:r>
            <a:r>
              <a:rPr lang="en-US" sz="2000" dirty="0">
                <a:solidFill>
                  <a:srgbClr val="000000"/>
                </a:solidFill>
                <a:latin typeface="Paytone One"/>
              </a:rPr>
              <a:t> </a:t>
            </a:r>
            <a:r>
              <a:rPr lang="en-US" sz="2000" dirty="0" err="1">
                <a:solidFill>
                  <a:srgbClr val="000000"/>
                </a:solidFill>
                <a:latin typeface="Paytone One"/>
              </a:rPr>
              <a:t>dạng</a:t>
            </a:r>
            <a:r>
              <a:rPr lang="en-US" sz="2000" dirty="0">
                <a:solidFill>
                  <a:srgbClr val="000000"/>
                </a:solidFill>
                <a:latin typeface="Paytone One"/>
              </a:rPr>
              <a:t> </a:t>
            </a:r>
            <a:r>
              <a:rPr lang="en-US" sz="2000" dirty="0" err="1">
                <a:solidFill>
                  <a:srgbClr val="000000"/>
                </a:solidFill>
                <a:latin typeface="Paytone One"/>
              </a:rPr>
              <a:t>khuôn</a:t>
            </a:r>
            <a:r>
              <a:rPr lang="en-US" sz="2000" dirty="0">
                <a:solidFill>
                  <a:srgbClr val="000000"/>
                </a:solidFill>
                <a:latin typeface="Paytone One"/>
              </a:rPr>
              <a:t> </a:t>
            </a:r>
            <a:r>
              <a:rPr lang="en-US" sz="2000" dirty="0" err="1">
                <a:solidFill>
                  <a:srgbClr val="000000"/>
                </a:solidFill>
                <a:latin typeface="Paytone One"/>
              </a:rPr>
              <a:t>mặt</a:t>
            </a:r>
            <a:r>
              <a:rPr lang="en-US" sz="2000" dirty="0">
                <a:solidFill>
                  <a:srgbClr val="000000"/>
                </a:solidFill>
                <a:latin typeface="Paytone One"/>
              </a:rPr>
              <a:t> </a:t>
            </a:r>
            <a:r>
              <a:rPr lang="en-US" sz="2000" dirty="0" err="1">
                <a:solidFill>
                  <a:srgbClr val="000000"/>
                </a:solidFill>
                <a:latin typeface="Paytone One"/>
              </a:rPr>
              <a:t>là</a:t>
            </a:r>
            <a:r>
              <a:rPr lang="en-US" sz="2000" dirty="0">
                <a:solidFill>
                  <a:srgbClr val="000000"/>
                </a:solidFill>
                <a:latin typeface="Paytone One"/>
              </a:rPr>
              <a:t> </a:t>
            </a:r>
            <a:r>
              <a:rPr lang="en-US" sz="2000" dirty="0" err="1">
                <a:solidFill>
                  <a:srgbClr val="000000"/>
                </a:solidFill>
                <a:latin typeface="Paytone One"/>
              </a:rPr>
              <a:t>phương</a:t>
            </a:r>
            <a:r>
              <a:rPr lang="en-US" sz="2000" dirty="0">
                <a:solidFill>
                  <a:srgbClr val="000000"/>
                </a:solidFill>
                <a:latin typeface="Paytone One"/>
              </a:rPr>
              <a:t> </a:t>
            </a:r>
            <a:r>
              <a:rPr lang="en-US" sz="2000" dirty="0" err="1">
                <a:solidFill>
                  <a:srgbClr val="000000"/>
                </a:solidFill>
                <a:latin typeface="Paytone One"/>
              </a:rPr>
              <a:t>thức</a:t>
            </a:r>
            <a:r>
              <a:rPr lang="en-US" sz="2000" dirty="0">
                <a:solidFill>
                  <a:srgbClr val="000000"/>
                </a:solidFill>
                <a:latin typeface="Paytone One"/>
              </a:rPr>
              <a:t> </a:t>
            </a:r>
            <a:r>
              <a:rPr lang="en-US" sz="2000" dirty="0" err="1">
                <a:solidFill>
                  <a:srgbClr val="000000"/>
                </a:solidFill>
                <a:latin typeface="Paytone One"/>
              </a:rPr>
              <a:t>xác</a:t>
            </a:r>
            <a:r>
              <a:rPr lang="en-US" sz="2000" dirty="0">
                <a:solidFill>
                  <a:srgbClr val="000000"/>
                </a:solidFill>
                <a:latin typeface="Paytone One"/>
              </a:rPr>
              <a:t> </a:t>
            </a:r>
            <a:r>
              <a:rPr lang="en-US" sz="2000" dirty="0" err="1">
                <a:solidFill>
                  <a:srgbClr val="000000"/>
                </a:solidFill>
                <a:latin typeface="Paytone One"/>
              </a:rPr>
              <a:t>định</a:t>
            </a:r>
            <a:r>
              <a:rPr lang="en-US" sz="2000" dirty="0">
                <a:solidFill>
                  <a:srgbClr val="000000"/>
                </a:solidFill>
                <a:latin typeface="Paytone One"/>
              </a:rPr>
              <a:t> </a:t>
            </a:r>
            <a:r>
              <a:rPr lang="en-US" sz="2000" dirty="0" err="1">
                <a:solidFill>
                  <a:srgbClr val="000000"/>
                </a:solidFill>
                <a:latin typeface="Paytone One"/>
              </a:rPr>
              <a:t>cá</a:t>
            </a:r>
            <a:r>
              <a:rPr lang="en-US" sz="2000" dirty="0">
                <a:solidFill>
                  <a:srgbClr val="000000"/>
                </a:solidFill>
                <a:latin typeface="Paytone One"/>
              </a:rPr>
              <a:t> </a:t>
            </a:r>
            <a:r>
              <a:rPr lang="en-US" sz="2000" dirty="0" err="1">
                <a:solidFill>
                  <a:srgbClr val="000000"/>
                </a:solidFill>
                <a:latin typeface="Paytone One"/>
              </a:rPr>
              <a:t>nhân</a:t>
            </a:r>
            <a:r>
              <a:rPr lang="en-US" sz="2000" dirty="0">
                <a:solidFill>
                  <a:srgbClr val="000000"/>
                </a:solidFill>
                <a:latin typeface="Paytone One"/>
              </a:rPr>
              <a:t> </a:t>
            </a:r>
            <a:r>
              <a:rPr lang="en-US" sz="2000" dirty="0" err="1">
                <a:solidFill>
                  <a:srgbClr val="000000"/>
                </a:solidFill>
                <a:latin typeface="Paytone One"/>
              </a:rPr>
              <a:t>chính</a:t>
            </a:r>
            <a:r>
              <a:rPr lang="en-US" sz="2000" dirty="0">
                <a:solidFill>
                  <a:srgbClr val="000000"/>
                </a:solidFill>
                <a:latin typeface="Paytone One"/>
              </a:rPr>
              <a:t> </a:t>
            </a:r>
            <a:r>
              <a:rPr lang="en-US" sz="2000" dirty="0" err="1">
                <a:solidFill>
                  <a:srgbClr val="000000"/>
                </a:solidFill>
                <a:latin typeface="Paytone One"/>
              </a:rPr>
              <a:t>xác</a:t>
            </a:r>
            <a:r>
              <a:rPr lang="en-US" sz="2000" dirty="0">
                <a:solidFill>
                  <a:srgbClr val="000000"/>
                </a:solidFill>
                <a:latin typeface="Paytone One"/>
              </a:rPr>
              <a:t> </a:t>
            </a:r>
            <a:r>
              <a:rPr lang="en-US" sz="2000" dirty="0" err="1">
                <a:solidFill>
                  <a:srgbClr val="000000"/>
                </a:solidFill>
                <a:latin typeface="Paytone One"/>
              </a:rPr>
              <a:t>hơn</a:t>
            </a:r>
            <a:r>
              <a:rPr lang="en-US" sz="2000" dirty="0">
                <a:solidFill>
                  <a:srgbClr val="000000"/>
                </a:solidFill>
                <a:latin typeface="Paytone One"/>
              </a:rPr>
              <a:t> so </a:t>
            </a:r>
            <a:r>
              <a:rPr lang="en-US" sz="2000" dirty="0" err="1">
                <a:solidFill>
                  <a:srgbClr val="000000"/>
                </a:solidFill>
                <a:latin typeface="Paytone One"/>
              </a:rPr>
              <a:t>với</a:t>
            </a:r>
            <a:r>
              <a:rPr lang="en-US" sz="2000" dirty="0">
                <a:solidFill>
                  <a:srgbClr val="000000"/>
                </a:solidFill>
                <a:latin typeface="Paytone One"/>
              </a:rPr>
              <a:t> </a:t>
            </a:r>
            <a:r>
              <a:rPr lang="en-US" sz="2000" dirty="0" err="1">
                <a:solidFill>
                  <a:srgbClr val="000000"/>
                </a:solidFill>
                <a:latin typeface="Paytone One"/>
              </a:rPr>
              <a:t>đơn</a:t>
            </a:r>
            <a:r>
              <a:rPr lang="en-US" sz="2000" dirty="0">
                <a:solidFill>
                  <a:srgbClr val="000000"/>
                </a:solidFill>
                <a:latin typeface="Paytone One"/>
              </a:rPr>
              <a:t> </a:t>
            </a:r>
            <a:r>
              <a:rPr lang="en-US" sz="2000" dirty="0" err="1">
                <a:solidFill>
                  <a:srgbClr val="000000"/>
                </a:solidFill>
                <a:latin typeface="Paytone One"/>
              </a:rPr>
              <a:t>giản</a:t>
            </a:r>
            <a:r>
              <a:rPr lang="en-US" sz="2000" dirty="0">
                <a:solidFill>
                  <a:srgbClr val="000000"/>
                </a:solidFill>
                <a:latin typeface="Paytone One"/>
              </a:rPr>
              <a:t> </a:t>
            </a:r>
            <a:r>
              <a:rPr lang="en-US" sz="2000" dirty="0" err="1">
                <a:solidFill>
                  <a:srgbClr val="000000"/>
                </a:solidFill>
                <a:latin typeface="Paytone One"/>
              </a:rPr>
              <a:t>chỉ</a:t>
            </a:r>
            <a:r>
              <a:rPr lang="en-US" sz="2000" dirty="0">
                <a:solidFill>
                  <a:srgbClr val="000000"/>
                </a:solidFill>
                <a:latin typeface="Paytone One"/>
              </a:rPr>
              <a:t> </a:t>
            </a:r>
            <a:r>
              <a:rPr lang="en-US" sz="2000" dirty="0" err="1">
                <a:solidFill>
                  <a:srgbClr val="000000"/>
                </a:solidFill>
                <a:latin typeface="Paytone One"/>
              </a:rPr>
              <a:t>sử</a:t>
            </a:r>
            <a:r>
              <a:rPr lang="en-US" sz="2000" dirty="0">
                <a:solidFill>
                  <a:srgbClr val="000000"/>
                </a:solidFill>
                <a:latin typeface="Paytone One"/>
              </a:rPr>
              <a:t> </a:t>
            </a:r>
            <a:r>
              <a:rPr lang="en-US" sz="2000" dirty="0" err="1">
                <a:solidFill>
                  <a:srgbClr val="000000"/>
                </a:solidFill>
                <a:latin typeface="Paytone One"/>
              </a:rPr>
              <a:t>dụng</a:t>
            </a:r>
            <a:r>
              <a:rPr lang="en-US" sz="2000" dirty="0">
                <a:solidFill>
                  <a:srgbClr val="000000"/>
                </a:solidFill>
                <a:latin typeface="Paytone One"/>
              </a:rPr>
              <a:t> </a:t>
            </a:r>
            <a:r>
              <a:rPr lang="en-US" sz="2000" dirty="0" err="1">
                <a:solidFill>
                  <a:srgbClr val="000000"/>
                </a:solidFill>
                <a:latin typeface="Paytone One"/>
              </a:rPr>
              <a:t>số</a:t>
            </a:r>
            <a:r>
              <a:rPr lang="en-US" sz="2000" dirty="0">
                <a:solidFill>
                  <a:srgbClr val="000000"/>
                </a:solidFill>
                <a:latin typeface="Paytone One"/>
              </a:rPr>
              <a:t> </a:t>
            </a:r>
            <a:r>
              <a:rPr lang="en-US" sz="2000" dirty="0" err="1">
                <a:solidFill>
                  <a:srgbClr val="000000"/>
                </a:solidFill>
                <a:latin typeface="Paytone One"/>
              </a:rPr>
              <a:t>điện</a:t>
            </a:r>
            <a:r>
              <a:rPr lang="en-US" sz="2000" dirty="0">
                <a:solidFill>
                  <a:srgbClr val="000000"/>
                </a:solidFill>
                <a:latin typeface="Paytone One"/>
              </a:rPr>
              <a:t> </a:t>
            </a:r>
            <a:r>
              <a:rPr lang="en-US" sz="2000" dirty="0" err="1">
                <a:solidFill>
                  <a:srgbClr val="000000"/>
                </a:solidFill>
                <a:latin typeface="Paytone One"/>
              </a:rPr>
              <a:t>thoại</a:t>
            </a:r>
            <a:r>
              <a:rPr lang="en-US" sz="2000" dirty="0">
                <a:solidFill>
                  <a:srgbClr val="000000"/>
                </a:solidFill>
                <a:latin typeface="Paytone One"/>
              </a:rPr>
              <a:t>, </a:t>
            </a:r>
            <a:r>
              <a:rPr lang="en-US" sz="2000" dirty="0" err="1">
                <a:solidFill>
                  <a:srgbClr val="000000"/>
                </a:solidFill>
                <a:latin typeface="Paytone One"/>
              </a:rPr>
              <a:t>địa</a:t>
            </a:r>
            <a:r>
              <a:rPr lang="en-US" sz="2000" dirty="0">
                <a:solidFill>
                  <a:srgbClr val="000000"/>
                </a:solidFill>
                <a:latin typeface="Paytone One"/>
              </a:rPr>
              <a:t> </a:t>
            </a:r>
            <a:r>
              <a:rPr lang="en-US" sz="2000" dirty="0" err="1">
                <a:solidFill>
                  <a:srgbClr val="000000"/>
                </a:solidFill>
                <a:latin typeface="Paytone One"/>
              </a:rPr>
              <a:t>chỉ</a:t>
            </a:r>
            <a:r>
              <a:rPr lang="en-US" sz="2000" dirty="0">
                <a:solidFill>
                  <a:srgbClr val="000000"/>
                </a:solidFill>
                <a:latin typeface="Paytone One"/>
              </a:rPr>
              <a:t> email, </a:t>
            </a:r>
            <a:r>
              <a:rPr lang="en-US" sz="2000" dirty="0" err="1">
                <a:solidFill>
                  <a:srgbClr val="000000"/>
                </a:solidFill>
                <a:latin typeface="Paytone One"/>
              </a:rPr>
              <a:t>địa</a:t>
            </a:r>
            <a:r>
              <a:rPr lang="en-US" sz="2000" dirty="0">
                <a:solidFill>
                  <a:srgbClr val="000000"/>
                </a:solidFill>
                <a:latin typeface="Paytone One"/>
              </a:rPr>
              <a:t> </a:t>
            </a:r>
            <a:r>
              <a:rPr lang="en-US" sz="2000" dirty="0" err="1">
                <a:solidFill>
                  <a:srgbClr val="000000"/>
                </a:solidFill>
                <a:latin typeface="Paytone One"/>
              </a:rPr>
              <a:t>chỉ</a:t>
            </a:r>
            <a:r>
              <a:rPr lang="en-US" sz="2000" dirty="0">
                <a:solidFill>
                  <a:srgbClr val="000000"/>
                </a:solidFill>
                <a:latin typeface="Paytone One"/>
              </a:rPr>
              <a:t> </a:t>
            </a:r>
            <a:r>
              <a:rPr lang="en-US" sz="2000" dirty="0" err="1">
                <a:solidFill>
                  <a:srgbClr val="000000"/>
                </a:solidFill>
                <a:latin typeface="Paytone One"/>
              </a:rPr>
              <a:t>gửi</a:t>
            </a:r>
            <a:r>
              <a:rPr lang="en-US" sz="2000" dirty="0">
                <a:solidFill>
                  <a:srgbClr val="000000"/>
                </a:solidFill>
                <a:latin typeface="Paytone One"/>
              </a:rPr>
              <a:t> </a:t>
            </a:r>
            <a:r>
              <a:rPr lang="en-US" sz="2000" dirty="0" err="1">
                <a:solidFill>
                  <a:srgbClr val="000000"/>
                </a:solidFill>
                <a:latin typeface="Paytone One"/>
              </a:rPr>
              <a:t>thư</a:t>
            </a:r>
            <a:r>
              <a:rPr lang="en-US" sz="2000" dirty="0">
                <a:solidFill>
                  <a:srgbClr val="000000"/>
                </a:solidFill>
                <a:latin typeface="Paytone One"/>
              </a:rPr>
              <a:t> </a:t>
            </a:r>
            <a:r>
              <a:rPr lang="en-US" sz="2000" dirty="0" err="1">
                <a:solidFill>
                  <a:srgbClr val="000000"/>
                </a:solidFill>
                <a:latin typeface="Paytone One"/>
              </a:rPr>
              <a:t>hoặc</a:t>
            </a:r>
            <a:r>
              <a:rPr lang="en-US" sz="2000" dirty="0">
                <a:solidFill>
                  <a:srgbClr val="000000"/>
                </a:solidFill>
                <a:latin typeface="Paytone One"/>
              </a:rPr>
              <a:t> </a:t>
            </a:r>
            <a:r>
              <a:rPr lang="en-US" sz="2000" dirty="0" err="1">
                <a:solidFill>
                  <a:srgbClr val="000000"/>
                </a:solidFill>
                <a:latin typeface="Paytone One"/>
              </a:rPr>
              <a:t>địa</a:t>
            </a:r>
            <a:r>
              <a:rPr lang="en-US" sz="2000" dirty="0">
                <a:solidFill>
                  <a:srgbClr val="000000"/>
                </a:solidFill>
                <a:latin typeface="Paytone One"/>
              </a:rPr>
              <a:t> </a:t>
            </a:r>
            <a:r>
              <a:rPr lang="en-US" sz="2000" dirty="0" err="1">
                <a:solidFill>
                  <a:srgbClr val="000000"/>
                </a:solidFill>
                <a:latin typeface="Paytone One"/>
              </a:rPr>
              <a:t>chỉ</a:t>
            </a:r>
            <a:r>
              <a:rPr lang="en-US" sz="2000" dirty="0">
                <a:solidFill>
                  <a:srgbClr val="000000"/>
                </a:solidFill>
                <a:latin typeface="Paytone One"/>
              </a:rPr>
              <a:t> IP. </a:t>
            </a:r>
            <a:r>
              <a:rPr lang="en-US" sz="2000" dirty="0" err="1">
                <a:solidFill>
                  <a:srgbClr val="000000"/>
                </a:solidFill>
                <a:latin typeface="Paytone One"/>
              </a:rPr>
              <a:t>Ví</a:t>
            </a:r>
            <a:r>
              <a:rPr lang="en-US" sz="2000" dirty="0">
                <a:solidFill>
                  <a:srgbClr val="000000"/>
                </a:solidFill>
                <a:latin typeface="Paytone One"/>
              </a:rPr>
              <a:t> </a:t>
            </a:r>
            <a:r>
              <a:rPr lang="en-US" sz="2000" dirty="0" err="1">
                <a:solidFill>
                  <a:srgbClr val="000000"/>
                </a:solidFill>
                <a:latin typeface="Paytone One"/>
              </a:rPr>
              <a:t>dụ</a:t>
            </a:r>
            <a:r>
              <a:rPr lang="en-US" sz="2000" dirty="0">
                <a:solidFill>
                  <a:srgbClr val="000000"/>
                </a:solidFill>
                <a:latin typeface="Paytone One"/>
              </a:rPr>
              <a:t>: </a:t>
            </a:r>
            <a:r>
              <a:rPr lang="en-US" sz="2000" dirty="0" err="1">
                <a:solidFill>
                  <a:srgbClr val="000000"/>
                </a:solidFill>
                <a:latin typeface="Paytone One"/>
              </a:rPr>
              <a:t>hiện</a:t>
            </a:r>
            <a:r>
              <a:rPr lang="en-US" sz="2000" dirty="0">
                <a:solidFill>
                  <a:srgbClr val="000000"/>
                </a:solidFill>
                <a:latin typeface="Paytone One"/>
              </a:rPr>
              <a:t> nay, </a:t>
            </a:r>
            <a:r>
              <a:rPr lang="en-US" sz="2000" dirty="0" err="1">
                <a:solidFill>
                  <a:srgbClr val="000000"/>
                </a:solidFill>
                <a:latin typeface="Paytone One"/>
              </a:rPr>
              <a:t>hầu</a:t>
            </a:r>
            <a:r>
              <a:rPr lang="en-US" sz="2000" dirty="0">
                <a:solidFill>
                  <a:srgbClr val="000000"/>
                </a:solidFill>
                <a:latin typeface="Paytone One"/>
              </a:rPr>
              <a:t> </a:t>
            </a:r>
            <a:r>
              <a:rPr lang="en-US" sz="2000" dirty="0" err="1">
                <a:solidFill>
                  <a:srgbClr val="000000"/>
                </a:solidFill>
                <a:latin typeface="Paytone One"/>
              </a:rPr>
              <a:t>hết</a:t>
            </a:r>
            <a:r>
              <a:rPr lang="en-US" sz="2000" dirty="0">
                <a:solidFill>
                  <a:srgbClr val="000000"/>
                </a:solidFill>
                <a:latin typeface="Paytone One"/>
              </a:rPr>
              <a:t> </a:t>
            </a:r>
            <a:r>
              <a:rPr lang="en-US" sz="2000" dirty="0" err="1">
                <a:solidFill>
                  <a:srgbClr val="000000"/>
                </a:solidFill>
                <a:latin typeface="Paytone One"/>
              </a:rPr>
              <a:t>các</a:t>
            </a:r>
            <a:r>
              <a:rPr lang="en-US" sz="2000" dirty="0">
                <a:solidFill>
                  <a:srgbClr val="000000"/>
                </a:solidFill>
                <a:latin typeface="Paytone One"/>
              </a:rPr>
              <a:t> </a:t>
            </a:r>
            <a:r>
              <a:rPr lang="en-US" sz="2000" dirty="0" err="1">
                <a:solidFill>
                  <a:srgbClr val="000000"/>
                </a:solidFill>
                <a:latin typeface="Paytone One"/>
              </a:rPr>
              <a:t>dịch</a:t>
            </a:r>
            <a:r>
              <a:rPr lang="en-US" sz="2000" dirty="0">
                <a:solidFill>
                  <a:srgbClr val="000000"/>
                </a:solidFill>
                <a:latin typeface="Paytone One"/>
              </a:rPr>
              <a:t> </a:t>
            </a:r>
            <a:r>
              <a:rPr lang="en-US" sz="2000" dirty="0" err="1">
                <a:solidFill>
                  <a:srgbClr val="000000"/>
                </a:solidFill>
                <a:latin typeface="Paytone One"/>
              </a:rPr>
              <a:t>vụ</a:t>
            </a:r>
            <a:r>
              <a:rPr lang="en-US" sz="2000" dirty="0">
                <a:solidFill>
                  <a:srgbClr val="000000"/>
                </a:solidFill>
                <a:latin typeface="Paytone One"/>
              </a:rPr>
              <a:t> </a:t>
            </a:r>
            <a:r>
              <a:rPr lang="en-US" sz="2000" dirty="0" err="1">
                <a:solidFill>
                  <a:srgbClr val="000000"/>
                </a:solidFill>
                <a:latin typeface="Paytone One"/>
              </a:rPr>
              <a:t>giao</a:t>
            </a:r>
            <a:r>
              <a:rPr lang="en-US" sz="2000" dirty="0">
                <a:solidFill>
                  <a:srgbClr val="000000"/>
                </a:solidFill>
                <a:latin typeface="Paytone One"/>
              </a:rPr>
              <a:t> </a:t>
            </a:r>
            <a:r>
              <a:rPr lang="en-US" sz="2000" dirty="0" err="1">
                <a:solidFill>
                  <a:srgbClr val="000000"/>
                </a:solidFill>
                <a:latin typeface="Paytone One"/>
              </a:rPr>
              <a:t>dịch</a:t>
            </a:r>
            <a:r>
              <a:rPr lang="en-US" sz="2000" dirty="0">
                <a:solidFill>
                  <a:srgbClr val="000000"/>
                </a:solidFill>
                <a:latin typeface="Paytone One"/>
              </a:rPr>
              <a:t> </a:t>
            </a:r>
            <a:r>
              <a:rPr lang="en-US" sz="2000" dirty="0" err="1">
                <a:solidFill>
                  <a:srgbClr val="000000"/>
                </a:solidFill>
                <a:latin typeface="Paytone One"/>
              </a:rPr>
              <a:t>từ</a:t>
            </a:r>
            <a:r>
              <a:rPr lang="en-US" sz="2000" dirty="0">
                <a:solidFill>
                  <a:srgbClr val="000000"/>
                </a:solidFill>
                <a:latin typeface="Paytone One"/>
              </a:rPr>
              <a:t> </a:t>
            </a:r>
            <a:r>
              <a:rPr lang="en-US" sz="2000" dirty="0" err="1">
                <a:solidFill>
                  <a:srgbClr val="000000"/>
                </a:solidFill>
                <a:latin typeface="Paytone One"/>
              </a:rPr>
              <a:t>cổ</a:t>
            </a:r>
            <a:r>
              <a:rPr lang="en-US" sz="2000" dirty="0">
                <a:solidFill>
                  <a:srgbClr val="000000"/>
                </a:solidFill>
                <a:latin typeface="Paytone One"/>
              </a:rPr>
              <a:t> </a:t>
            </a:r>
            <a:r>
              <a:rPr lang="en-US" sz="2000" dirty="0" err="1">
                <a:solidFill>
                  <a:srgbClr val="000000"/>
                </a:solidFill>
                <a:latin typeface="Paytone One"/>
              </a:rPr>
              <a:t>phiếu</a:t>
            </a:r>
            <a:r>
              <a:rPr lang="en-US" sz="2000" dirty="0">
                <a:solidFill>
                  <a:srgbClr val="000000"/>
                </a:solidFill>
                <a:latin typeface="Paytone One"/>
              </a:rPr>
              <a:t> </a:t>
            </a:r>
            <a:r>
              <a:rPr lang="en-US" sz="2000" dirty="0" err="1">
                <a:solidFill>
                  <a:srgbClr val="000000"/>
                </a:solidFill>
                <a:latin typeface="Paytone One"/>
              </a:rPr>
              <a:t>cho</a:t>
            </a:r>
            <a:r>
              <a:rPr lang="en-US" sz="2000" dirty="0">
                <a:solidFill>
                  <a:srgbClr val="000000"/>
                </a:solidFill>
                <a:latin typeface="Paytone One"/>
              </a:rPr>
              <a:t> </a:t>
            </a:r>
            <a:r>
              <a:rPr lang="en-US" sz="2000" dirty="0" err="1">
                <a:solidFill>
                  <a:srgbClr val="000000"/>
                </a:solidFill>
                <a:latin typeface="Paytone One"/>
              </a:rPr>
              <a:t>tới</a:t>
            </a:r>
            <a:r>
              <a:rPr lang="en-US" sz="2000" dirty="0">
                <a:solidFill>
                  <a:srgbClr val="000000"/>
                </a:solidFill>
                <a:latin typeface="Paytone One"/>
              </a:rPr>
              <a:t> </a:t>
            </a:r>
            <a:r>
              <a:rPr lang="en-US" sz="2000" dirty="0" err="1">
                <a:solidFill>
                  <a:srgbClr val="000000"/>
                </a:solidFill>
                <a:latin typeface="Paytone One"/>
              </a:rPr>
              <a:t>tiền</a:t>
            </a:r>
            <a:r>
              <a:rPr lang="en-US" sz="2000" dirty="0">
                <a:solidFill>
                  <a:srgbClr val="000000"/>
                </a:solidFill>
                <a:latin typeface="Paytone One"/>
              </a:rPr>
              <a:t> </a:t>
            </a:r>
            <a:r>
              <a:rPr lang="en-US" sz="2000" dirty="0" err="1">
                <a:solidFill>
                  <a:srgbClr val="000000"/>
                </a:solidFill>
                <a:latin typeface="Paytone One"/>
              </a:rPr>
              <a:t>điện</a:t>
            </a:r>
            <a:r>
              <a:rPr lang="en-US" sz="2000" dirty="0">
                <a:solidFill>
                  <a:srgbClr val="000000"/>
                </a:solidFill>
                <a:latin typeface="Paytone One"/>
              </a:rPr>
              <a:t> </a:t>
            </a:r>
            <a:r>
              <a:rPr lang="en-US" sz="2000" dirty="0" err="1">
                <a:solidFill>
                  <a:srgbClr val="000000"/>
                </a:solidFill>
                <a:latin typeface="Paytone One"/>
              </a:rPr>
              <a:t>tử</a:t>
            </a:r>
            <a:r>
              <a:rPr lang="en-US" sz="2000" dirty="0">
                <a:solidFill>
                  <a:srgbClr val="000000"/>
                </a:solidFill>
                <a:latin typeface="Paytone One"/>
              </a:rPr>
              <a:t> </a:t>
            </a:r>
            <a:r>
              <a:rPr lang="en-US" sz="2000" dirty="0" err="1">
                <a:solidFill>
                  <a:srgbClr val="000000"/>
                </a:solidFill>
                <a:latin typeface="Paytone One"/>
              </a:rPr>
              <a:t>đều</a:t>
            </a:r>
            <a:r>
              <a:rPr lang="en-US" sz="2000" dirty="0">
                <a:solidFill>
                  <a:srgbClr val="000000"/>
                </a:solidFill>
                <a:latin typeface="Paytone One"/>
              </a:rPr>
              <a:t> </a:t>
            </a:r>
            <a:r>
              <a:rPr lang="en-US" sz="2000" dirty="0" err="1">
                <a:solidFill>
                  <a:srgbClr val="000000"/>
                </a:solidFill>
                <a:latin typeface="Paytone One"/>
              </a:rPr>
              <a:t>tín</a:t>
            </a:r>
            <a:r>
              <a:rPr lang="en-US" sz="2000" dirty="0">
                <a:solidFill>
                  <a:srgbClr val="000000"/>
                </a:solidFill>
                <a:latin typeface="Paytone One"/>
              </a:rPr>
              <a:t> </a:t>
            </a:r>
            <a:r>
              <a:rPr lang="en-US" sz="2000" dirty="0" err="1">
                <a:solidFill>
                  <a:srgbClr val="000000"/>
                </a:solidFill>
                <a:latin typeface="Paytone One"/>
              </a:rPr>
              <a:t>nhiệm</a:t>
            </a:r>
            <a:r>
              <a:rPr lang="en-US" sz="2000" dirty="0">
                <a:solidFill>
                  <a:srgbClr val="000000"/>
                </a:solidFill>
                <a:latin typeface="Paytone One"/>
              </a:rPr>
              <a:t> </a:t>
            </a:r>
            <a:r>
              <a:rPr lang="en-US" sz="2000" dirty="0" err="1">
                <a:solidFill>
                  <a:srgbClr val="000000"/>
                </a:solidFill>
                <a:latin typeface="Paytone One"/>
              </a:rPr>
              <a:t>nhận</a:t>
            </a:r>
            <a:r>
              <a:rPr lang="en-US" sz="2000" dirty="0">
                <a:solidFill>
                  <a:srgbClr val="000000"/>
                </a:solidFill>
                <a:latin typeface="Paytone One"/>
              </a:rPr>
              <a:t> </a:t>
            </a:r>
            <a:r>
              <a:rPr lang="en-US" sz="2000" dirty="0" err="1">
                <a:solidFill>
                  <a:srgbClr val="000000"/>
                </a:solidFill>
                <a:latin typeface="Paytone One"/>
              </a:rPr>
              <a:t>dạng</a:t>
            </a:r>
            <a:r>
              <a:rPr lang="en-US" sz="2000" dirty="0">
                <a:solidFill>
                  <a:srgbClr val="000000"/>
                </a:solidFill>
                <a:latin typeface="Paytone One"/>
              </a:rPr>
              <a:t> </a:t>
            </a:r>
            <a:r>
              <a:rPr lang="en-US" sz="2000" dirty="0" err="1">
                <a:solidFill>
                  <a:srgbClr val="000000"/>
                </a:solidFill>
                <a:latin typeface="Paytone One"/>
              </a:rPr>
              <a:t>khuôn</a:t>
            </a:r>
            <a:r>
              <a:rPr lang="en-US" sz="2000" dirty="0">
                <a:solidFill>
                  <a:srgbClr val="000000"/>
                </a:solidFill>
                <a:latin typeface="Paytone One"/>
              </a:rPr>
              <a:t> </a:t>
            </a:r>
            <a:r>
              <a:rPr lang="en-US" sz="2000" dirty="0" err="1">
                <a:solidFill>
                  <a:srgbClr val="000000"/>
                </a:solidFill>
                <a:latin typeface="Paytone One"/>
              </a:rPr>
              <a:t>mặt</a:t>
            </a:r>
            <a:r>
              <a:rPr lang="en-US" sz="2000" dirty="0">
                <a:solidFill>
                  <a:srgbClr val="000000"/>
                </a:solidFill>
                <a:latin typeface="Paytone One"/>
              </a:rPr>
              <a:t> </a:t>
            </a:r>
            <a:r>
              <a:rPr lang="en-US" sz="2000" dirty="0" err="1">
                <a:solidFill>
                  <a:srgbClr val="000000"/>
                </a:solidFill>
                <a:latin typeface="Paytone One"/>
              </a:rPr>
              <a:t>để</a:t>
            </a:r>
            <a:r>
              <a:rPr lang="en-US" sz="2000" dirty="0">
                <a:solidFill>
                  <a:srgbClr val="000000"/>
                </a:solidFill>
                <a:latin typeface="Paytone One"/>
              </a:rPr>
              <a:t> </a:t>
            </a:r>
            <a:r>
              <a:rPr lang="en-US" sz="2000" dirty="0" err="1">
                <a:solidFill>
                  <a:srgbClr val="000000"/>
                </a:solidFill>
                <a:latin typeface="Paytone One"/>
              </a:rPr>
              <a:t>bảo</a:t>
            </a:r>
            <a:r>
              <a:rPr lang="en-US" sz="2000" dirty="0">
                <a:solidFill>
                  <a:srgbClr val="000000"/>
                </a:solidFill>
                <a:latin typeface="Paytone One"/>
              </a:rPr>
              <a:t> </a:t>
            </a:r>
            <a:r>
              <a:rPr lang="en-US" sz="2000" dirty="0" err="1">
                <a:solidFill>
                  <a:srgbClr val="000000"/>
                </a:solidFill>
                <a:latin typeface="Paytone One"/>
              </a:rPr>
              <a:t>vệ</a:t>
            </a:r>
            <a:r>
              <a:rPr lang="en-US" sz="2000" dirty="0">
                <a:solidFill>
                  <a:srgbClr val="000000"/>
                </a:solidFill>
                <a:latin typeface="Paytone One"/>
              </a:rPr>
              <a:t> </a:t>
            </a:r>
            <a:r>
              <a:rPr lang="en-US" sz="2000" dirty="0" err="1">
                <a:solidFill>
                  <a:srgbClr val="000000"/>
                </a:solidFill>
                <a:latin typeface="Paytone One"/>
              </a:rPr>
              <a:t>khách</a:t>
            </a:r>
            <a:r>
              <a:rPr lang="en-US" sz="2000" dirty="0">
                <a:solidFill>
                  <a:srgbClr val="000000"/>
                </a:solidFill>
                <a:latin typeface="Paytone One"/>
              </a:rPr>
              <a:t> </a:t>
            </a:r>
            <a:r>
              <a:rPr lang="en-US" sz="2000" dirty="0" err="1">
                <a:solidFill>
                  <a:srgbClr val="000000"/>
                </a:solidFill>
                <a:latin typeface="Paytone One"/>
              </a:rPr>
              <a:t>hàng</a:t>
            </a:r>
            <a:r>
              <a:rPr lang="en-US" sz="2000" dirty="0">
                <a:solidFill>
                  <a:srgbClr val="000000"/>
                </a:solidFill>
                <a:latin typeface="Paytone One"/>
              </a:rPr>
              <a:t> </a:t>
            </a:r>
            <a:r>
              <a:rPr lang="en-US" sz="2000" dirty="0" err="1">
                <a:solidFill>
                  <a:srgbClr val="000000"/>
                </a:solidFill>
                <a:latin typeface="Paytone One"/>
              </a:rPr>
              <a:t>và</a:t>
            </a:r>
            <a:r>
              <a:rPr lang="en-US" sz="2000" dirty="0">
                <a:solidFill>
                  <a:srgbClr val="000000"/>
                </a:solidFill>
                <a:latin typeface="Paytone One"/>
              </a:rPr>
              <a:t> </a:t>
            </a:r>
            <a:r>
              <a:rPr lang="en-US" sz="2000" dirty="0" err="1">
                <a:solidFill>
                  <a:srgbClr val="000000"/>
                </a:solidFill>
                <a:latin typeface="Paytone One"/>
              </a:rPr>
              <a:t>tài</a:t>
            </a:r>
            <a:r>
              <a:rPr lang="en-US" sz="2000" dirty="0">
                <a:solidFill>
                  <a:srgbClr val="000000"/>
                </a:solidFill>
                <a:latin typeface="Paytone One"/>
              </a:rPr>
              <a:t> </a:t>
            </a:r>
            <a:r>
              <a:rPr lang="en-US" sz="2000" dirty="0" err="1">
                <a:solidFill>
                  <a:srgbClr val="000000"/>
                </a:solidFill>
                <a:latin typeface="Paytone One"/>
              </a:rPr>
              <a:t>sản</a:t>
            </a:r>
            <a:r>
              <a:rPr lang="en-US" sz="2000" dirty="0">
                <a:solidFill>
                  <a:srgbClr val="000000"/>
                </a:solidFill>
                <a:latin typeface="Paytone One"/>
              </a:rPr>
              <a:t> </a:t>
            </a:r>
            <a:r>
              <a:rPr lang="en-US" sz="2000" dirty="0" err="1">
                <a:solidFill>
                  <a:srgbClr val="000000"/>
                </a:solidFill>
                <a:latin typeface="Paytone One"/>
              </a:rPr>
              <a:t>của</a:t>
            </a:r>
            <a:r>
              <a:rPr lang="en-US" sz="2000" dirty="0">
                <a:solidFill>
                  <a:srgbClr val="000000"/>
                </a:solidFill>
                <a:latin typeface="Paytone One"/>
              </a:rPr>
              <a:t> </a:t>
            </a:r>
            <a:r>
              <a:rPr lang="en-US" sz="2000" dirty="0" err="1">
                <a:solidFill>
                  <a:srgbClr val="000000"/>
                </a:solidFill>
                <a:latin typeface="Paytone One"/>
              </a:rPr>
              <a:t>họ</a:t>
            </a:r>
            <a:r>
              <a:rPr lang="en-US" sz="2000" dirty="0">
                <a:solidFill>
                  <a:srgbClr val="000000"/>
                </a:solidFill>
                <a:latin typeface="Paytone One"/>
              </a:rPr>
              <a:t>.</a:t>
            </a:r>
          </a:p>
          <a:p>
            <a:pPr algn="just">
              <a:lnSpc>
                <a:spcPts val="2800"/>
              </a:lnSpc>
            </a:pPr>
            <a:endParaRPr lang="en-US" sz="2000" dirty="0">
              <a:solidFill>
                <a:srgbClr val="000000"/>
              </a:solidFill>
              <a:latin typeface="Paytone One"/>
            </a:endParaRPr>
          </a:p>
        </p:txBody>
      </p:sp>
      <p:sp>
        <p:nvSpPr>
          <p:cNvPr id="9" name="TextBox 9"/>
          <p:cNvSpPr txBox="1"/>
          <p:nvPr/>
        </p:nvSpPr>
        <p:spPr>
          <a:xfrm>
            <a:off x="314998" y="7726915"/>
            <a:ext cx="10108467" cy="2035175"/>
          </a:xfrm>
          <a:prstGeom prst="rect">
            <a:avLst/>
          </a:prstGeom>
        </p:spPr>
        <p:txBody>
          <a:bodyPr lIns="0" tIns="0" rIns="0" bIns="0" rtlCol="0" anchor="t">
            <a:spAutoFit/>
          </a:bodyPr>
          <a:lstStyle/>
          <a:p>
            <a:pPr algn="just">
              <a:lnSpc>
                <a:spcPts val="4900"/>
              </a:lnSpc>
            </a:pPr>
            <a:r>
              <a:rPr lang="en-US" sz="3500" dirty="0" err="1">
                <a:solidFill>
                  <a:srgbClr val="F66819"/>
                </a:solidFill>
                <a:latin typeface="Paytone One"/>
              </a:rPr>
              <a:t>Tích</a:t>
            </a:r>
            <a:r>
              <a:rPr lang="en-US" sz="3500" dirty="0">
                <a:solidFill>
                  <a:srgbClr val="F66819"/>
                </a:solidFill>
                <a:latin typeface="Paytone One"/>
              </a:rPr>
              <a:t> </a:t>
            </a:r>
            <a:r>
              <a:rPr lang="en-US" sz="3500" dirty="0" err="1">
                <a:solidFill>
                  <a:srgbClr val="F66819"/>
                </a:solidFill>
                <a:latin typeface="Paytone One"/>
              </a:rPr>
              <a:t>hợp</a:t>
            </a:r>
            <a:r>
              <a:rPr lang="en-US" sz="3500" dirty="0">
                <a:solidFill>
                  <a:srgbClr val="F66819"/>
                </a:solidFill>
                <a:latin typeface="Paytone One"/>
              </a:rPr>
              <a:t> </a:t>
            </a:r>
            <a:r>
              <a:rPr lang="en-US" sz="3500" dirty="0" err="1">
                <a:solidFill>
                  <a:srgbClr val="F66819"/>
                </a:solidFill>
                <a:latin typeface="Paytone One"/>
              </a:rPr>
              <a:t>dễ</a:t>
            </a:r>
            <a:r>
              <a:rPr lang="en-US" sz="3500" dirty="0">
                <a:solidFill>
                  <a:srgbClr val="F66819"/>
                </a:solidFill>
                <a:latin typeface="Paytone One"/>
              </a:rPr>
              <a:t> </a:t>
            </a:r>
            <a:r>
              <a:rPr lang="en-US" sz="3500" dirty="0" err="1">
                <a:solidFill>
                  <a:srgbClr val="F66819"/>
                </a:solidFill>
                <a:latin typeface="Paytone One"/>
              </a:rPr>
              <a:t>dàng</a:t>
            </a:r>
            <a:r>
              <a:rPr lang="en-US" sz="3500" dirty="0">
                <a:solidFill>
                  <a:srgbClr val="F66819"/>
                </a:solidFill>
                <a:latin typeface="Paytone One"/>
              </a:rPr>
              <a:t> </a:t>
            </a:r>
            <a:r>
              <a:rPr lang="en-US" sz="3500" dirty="0" err="1">
                <a:solidFill>
                  <a:srgbClr val="F66819"/>
                </a:solidFill>
                <a:latin typeface="Paytone One"/>
              </a:rPr>
              <a:t>hơn</a:t>
            </a:r>
            <a:endParaRPr lang="en-US" sz="3500" dirty="0">
              <a:solidFill>
                <a:srgbClr val="F66819"/>
              </a:solidFill>
              <a:latin typeface="Paytone One"/>
            </a:endParaRPr>
          </a:p>
          <a:p>
            <a:pPr algn="just">
              <a:lnSpc>
                <a:spcPts val="2800"/>
              </a:lnSpc>
            </a:pPr>
            <a:r>
              <a:rPr lang="en-US" sz="2000" dirty="0" err="1">
                <a:solidFill>
                  <a:srgbClr val="000000"/>
                </a:solidFill>
                <a:latin typeface="Paytone One"/>
              </a:rPr>
              <a:t>Công</a:t>
            </a:r>
            <a:r>
              <a:rPr lang="en-US" sz="2000" dirty="0">
                <a:solidFill>
                  <a:srgbClr val="000000"/>
                </a:solidFill>
                <a:latin typeface="Paytone One"/>
              </a:rPr>
              <a:t> </a:t>
            </a:r>
            <a:r>
              <a:rPr lang="en-US" sz="2000" dirty="0" err="1">
                <a:solidFill>
                  <a:srgbClr val="000000"/>
                </a:solidFill>
                <a:latin typeface="Paytone One"/>
              </a:rPr>
              <a:t>nghệ</a:t>
            </a:r>
            <a:r>
              <a:rPr lang="en-US" sz="2000" dirty="0">
                <a:solidFill>
                  <a:srgbClr val="000000"/>
                </a:solidFill>
                <a:latin typeface="Paytone One"/>
              </a:rPr>
              <a:t> </a:t>
            </a:r>
            <a:r>
              <a:rPr lang="en-US" sz="2000" dirty="0" err="1">
                <a:solidFill>
                  <a:srgbClr val="000000"/>
                </a:solidFill>
                <a:latin typeface="Paytone One"/>
              </a:rPr>
              <a:t>nhận</a:t>
            </a:r>
            <a:r>
              <a:rPr lang="en-US" sz="2000" dirty="0">
                <a:solidFill>
                  <a:srgbClr val="000000"/>
                </a:solidFill>
                <a:latin typeface="Paytone One"/>
              </a:rPr>
              <a:t> </a:t>
            </a:r>
            <a:r>
              <a:rPr lang="en-US" sz="2000" dirty="0" err="1">
                <a:solidFill>
                  <a:srgbClr val="000000"/>
                </a:solidFill>
                <a:latin typeface="Paytone One"/>
              </a:rPr>
              <a:t>dạng</a:t>
            </a:r>
            <a:r>
              <a:rPr lang="en-US" sz="2000" dirty="0">
                <a:solidFill>
                  <a:srgbClr val="000000"/>
                </a:solidFill>
                <a:latin typeface="Paytone One"/>
              </a:rPr>
              <a:t> </a:t>
            </a:r>
            <a:r>
              <a:rPr lang="en-US" sz="2000" dirty="0" err="1">
                <a:solidFill>
                  <a:srgbClr val="000000"/>
                </a:solidFill>
                <a:latin typeface="Paytone One"/>
              </a:rPr>
              <a:t>khuôn</a:t>
            </a:r>
            <a:r>
              <a:rPr lang="en-US" sz="2000" dirty="0">
                <a:solidFill>
                  <a:srgbClr val="000000"/>
                </a:solidFill>
                <a:latin typeface="Paytone One"/>
              </a:rPr>
              <a:t> </a:t>
            </a:r>
            <a:r>
              <a:rPr lang="en-US" sz="2000" dirty="0" err="1">
                <a:solidFill>
                  <a:srgbClr val="000000"/>
                </a:solidFill>
                <a:latin typeface="Paytone One"/>
              </a:rPr>
              <a:t>mặt</a:t>
            </a:r>
            <a:r>
              <a:rPr lang="en-US" sz="2000" dirty="0">
                <a:solidFill>
                  <a:srgbClr val="000000"/>
                </a:solidFill>
                <a:latin typeface="Paytone One"/>
              </a:rPr>
              <a:t> </a:t>
            </a:r>
            <a:r>
              <a:rPr lang="en-US" sz="2000" dirty="0" err="1">
                <a:solidFill>
                  <a:srgbClr val="000000"/>
                </a:solidFill>
                <a:latin typeface="Paytone One"/>
              </a:rPr>
              <a:t>tương</a:t>
            </a:r>
            <a:r>
              <a:rPr lang="en-US" sz="2000" dirty="0">
                <a:solidFill>
                  <a:srgbClr val="000000"/>
                </a:solidFill>
                <a:latin typeface="Paytone One"/>
              </a:rPr>
              <a:t> </a:t>
            </a:r>
            <a:r>
              <a:rPr lang="en-US" sz="2000" dirty="0" err="1">
                <a:solidFill>
                  <a:srgbClr val="000000"/>
                </a:solidFill>
                <a:latin typeface="Paytone One"/>
              </a:rPr>
              <a:t>thích</a:t>
            </a:r>
            <a:r>
              <a:rPr lang="en-US" sz="2000" dirty="0">
                <a:solidFill>
                  <a:srgbClr val="000000"/>
                </a:solidFill>
                <a:latin typeface="Paytone One"/>
              </a:rPr>
              <a:t> </a:t>
            </a:r>
            <a:r>
              <a:rPr lang="en-US" sz="2000" dirty="0" err="1">
                <a:solidFill>
                  <a:srgbClr val="000000"/>
                </a:solidFill>
                <a:latin typeface="Paytone One"/>
              </a:rPr>
              <a:t>và</a:t>
            </a:r>
            <a:r>
              <a:rPr lang="en-US" sz="2000" dirty="0">
                <a:solidFill>
                  <a:srgbClr val="000000"/>
                </a:solidFill>
                <a:latin typeface="Paytone One"/>
              </a:rPr>
              <a:t> </a:t>
            </a:r>
            <a:r>
              <a:rPr lang="en-US" sz="2000" dirty="0" err="1">
                <a:solidFill>
                  <a:srgbClr val="000000"/>
                </a:solidFill>
                <a:latin typeface="Paytone One"/>
              </a:rPr>
              <a:t>tích</a:t>
            </a:r>
            <a:r>
              <a:rPr lang="en-US" sz="2000" dirty="0">
                <a:solidFill>
                  <a:srgbClr val="000000"/>
                </a:solidFill>
                <a:latin typeface="Paytone One"/>
              </a:rPr>
              <a:t> </a:t>
            </a:r>
            <a:r>
              <a:rPr lang="en-US" sz="2000" dirty="0" err="1">
                <a:solidFill>
                  <a:srgbClr val="000000"/>
                </a:solidFill>
                <a:latin typeface="Paytone One"/>
              </a:rPr>
              <a:t>hợp</a:t>
            </a:r>
            <a:r>
              <a:rPr lang="en-US" sz="2000" dirty="0">
                <a:solidFill>
                  <a:srgbClr val="000000"/>
                </a:solidFill>
                <a:latin typeface="Paytone One"/>
              </a:rPr>
              <a:t> </a:t>
            </a:r>
            <a:r>
              <a:rPr lang="en-US" sz="2000" dirty="0" err="1">
                <a:solidFill>
                  <a:srgbClr val="000000"/>
                </a:solidFill>
                <a:latin typeface="Paytone One"/>
              </a:rPr>
              <a:t>dễ</a:t>
            </a:r>
            <a:r>
              <a:rPr lang="en-US" sz="2000" dirty="0">
                <a:solidFill>
                  <a:srgbClr val="000000"/>
                </a:solidFill>
                <a:latin typeface="Paytone One"/>
              </a:rPr>
              <a:t> </a:t>
            </a:r>
            <a:r>
              <a:rPr lang="en-US" sz="2000" dirty="0" err="1">
                <a:solidFill>
                  <a:srgbClr val="000000"/>
                </a:solidFill>
                <a:latin typeface="Paytone One"/>
              </a:rPr>
              <a:t>dàng</a:t>
            </a:r>
            <a:r>
              <a:rPr lang="en-US" sz="2000" dirty="0">
                <a:solidFill>
                  <a:srgbClr val="000000"/>
                </a:solidFill>
                <a:latin typeface="Paytone One"/>
              </a:rPr>
              <a:t> </a:t>
            </a:r>
            <a:r>
              <a:rPr lang="en-US" sz="2000" dirty="0" err="1">
                <a:solidFill>
                  <a:srgbClr val="000000"/>
                </a:solidFill>
                <a:latin typeface="Paytone One"/>
              </a:rPr>
              <a:t>với</a:t>
            </a:r>
            <a:r>
              <a:rPr lang="en-US" sz="2000" dirty="0">
                <a:solidFill>
                  <a:srgbClr val="000000"/>
                </a:solidFill>
                <a:latin typeface="Paytone One"/>
              </a:rPr>
              <a:t> </a:t>
            </a:r>
            <a:r>
              <a:rPr lang="en-US" sz="2000" dirty="0" err="1">
                <a:solidFill>
                  <a:srgbClr val="000000"/>
                </a:solidFill>
                <a:latin typeface="Paytone One"/>
              </a:rPr>
              <a:t>hầu</a:t>
            </a:r>
            <a:r>
              <a:rPr lang="en-US" sz="2000" dirty="0">
                <a:solidFill>
                  <a:srgbClr val="000000"/>
                </a:solidFill>
                <a:latin typeface="Paytone One"/>
              </a:rPr>
              <a:t> </a:t>
            </a:r>
            <a:r>
              <a:rPr lang="en-US" sz="2000" dirty="0" err="1">
                <a:solidFill>
                  <a:srgbClr val="000000"/>
                </a:solidFill>
                <a:latin typeface="Paytone One"/>
              </a:rPr>
              <a:t>hết</a:t>
            </a:r>
            <a:r>
              <a:rPr lang="en-US" sz="2000" dirty="0">
                <a:solidFill>
                  <a:srgbClr val="000000"/>
                </a:solidFill>
                <a:latin typeface="Paytone One"/>
              </a:rPr>
              <a:t> </a:t>
            </a:r>
            <a:r>
              <a:rPr lang="en-US" sz="2000" dirty="0" err="1">
                <a:solidFill>
                  <a:srgbClr val="000000"/>
                </a:solidFill>
                <a:latin typeface="Paytone One"/>
              </a:rPr>
              <a:t>các</a:t>
            </a:r>
            <a:r>
              <a:rPr lang="en-US" sz="2000" dirty="0">
                <a:solidFill>
                  <a:srgbClr val="000000"/>
                </a:solidFill>
                <a:latin typeface="Paytone One"/>
              </a:rPr>
              <a:t> </a:t>
            </a:r>
            <a:r>
              <a:rPr lang="en-US" sz="2000" dirty="0" err="1">
                <a:solidFill>
                  <a:srgbClr val="000000"/>
                </a:solidFill>
                <a:latin typeface="Paytone One"/>
              </a:rPr>
              <a:t>phần</a:t>
            </a:r>
            <a:r>
              <a:rPr lang="en-US" sz="2000" dirty="0">
                <a:solidFill>
                  <a:srgbClr val="000000"/>
                </a:solidFill>
                <a:latin typeface="Paytone One"/>
              </a:rPr>
              <a:t> </a:t>
            </a:r>
            <a:r>
              <a:rPr lang="en-US" sz="2000" dirty="0" err="1">
                <a:solidFill>
                  <a:srgbClr val="000000"/>
                </a:solidFill>
                <a:latin typeface="Paytone One"/>
              </a:rPr>
              <a:t>mềm</a:t>
            </a:r>
            <a:r>
              <a:rPr lang="en-US" sz="2000" dirty="0">
                <a:solidFill>
                  <a:srgbClr val="000000"/>
                </a:solidFill>
                <a:latin typeface="Paytone One"/>
              </a:rPr>
              <a:t> </a:t>
            </a:r>
            <a:r>
              <a:rPr lang="en-US" sz="2000" dirty="0" err="1">
                <a:solidFill>
                  <a:srgbClr val="000000"/>
                </a:solidFill>
                <a:latin typeface="Paytone One"/>
              </a:rPr>
              <a:t>bảo</a:t>
            </a:r>
            <a:r>
              <a:rPr lang="en-US" sz="2000" dirty="0">
                <a:solidFill>
                  <a:srgbClr val="000000"/>
                </a:solidFill>
                <a:latin typeface="Paytone One"/>
              </a:rPr>
              <a:t> </a:t>
            </a:r>
            <a:r>
              <a:rPr lang="en-US" sz="2000" dirty="0" err="1">
                <a:solidFill>
                  <a:srgbClr val="000000"/>
                </a:solidFill>
                <a:latin typeface="Paytone One"/>
              </a:rPr>
              <a:t>mật</a:t>
            </a:r>
            <a:r>
              <a:rPr lang="en-US" sz="2000" dirty="0">
                <a:solidFill>
                  <a:srgbClr val="000000"/>
                </a:solidFill>
                <a:latin typeface="Paytone One"/>
              </a:rPr>
              <a:t>. </a:t>
            </a:r>
            <a:r>
              <a:rPr lang="en-US" sz="2000" dirty="0" err="1">
                <a:solidFill>
                  <a:srgbClr val="000000"/>
                </a:solidFill>
                <a:latin typeface="Paytone One"/>
              </a:rPr>
              <a:t>Ví</a:t>
            </a:r>
            <a:r>
              <a:rPr lang="en-US" sz="2000" dirty="0">
                <a:solidFill>
                  <a:srgbClr val="000000"/>
                </a:solidFill>
                <a:latin typeface="Paytone One"/>
              </a:rPr>
              <a:t> </a:t>
            </a:r>
            <a:r>
              <a:rPr lang="en-US" sz="2000" dirty="0" err="1">
                <a:solidFill>
                  <a:srgbClr val="000000"/>
                </a:solidFill>
                <a:latin typeface="Paytone One"/>
              </a:rPr>
              <a:t>dụ</a:t>
            </a:r>
            <a:r>
              <a:rPr lang="en-US" sz="2000" dirty="0">
                <a:solidFill>
                  <a:srgbClr val="000000"/>
                </a:solidFill>
                <a:latin typeface="Paytone One"/>
              </a:rPr>
              <a:t>: </a:t>
            </a:r>
            <a:r>
              <a:rPr lang="en-US" sz="2000" dirty="0" err="1">
                <a:solidFill>
                  <a:srgbClr val="000000"/>
                </a:solidFill>
                <a:latin typeface="Paytone One"/>
              </a:rPr>
              <a:t>điện</a:t>
            </a:r>
            <a:r>
              <a:rPr lang="en-US" sz="2000" dirty="0">
                <a:solidFill>
                  <a:srgbClr val="000000"/>
                </a:solidFill>
                <a:latin typeface="Paytone One"/>
              </a:rPr>
              <a:t> </a:t>
            </a:r>
            <a:r>
              <a:rPr lang="en-US" sz="2000" dirty="0" err="1">
                <a:solidFill>
                  <a:srgbClr val="000000"/>
                </a:solidFill>
                <a:latin typeface="Paytone One"/>
              </a:rPr>
              <a:t>thoại</a:t>
            </a:r>
            <a:r>
              <a:rPr lang="en-US" sz="2000" dirty="0">
                <a:solidFill>
                  <a:srgbClr val="000000"/>
                </a:solidFill>
                <a:latin typeface="Paytone One"/>
              </a:rPr>
              <a:t> </a:t>
            </a:r>
            <a:r>
              <a:rPr lang="en-US" sz="2000" dirty="0" err="1">
                <a:solidFill>
                  <a:srgbClr val="000000"/>
                </a:solidFill>
                <a:latin typeface="Paytone One"/>
              </a:rPr>
              <a:t>thông</a:t>
            </a:r>
            <a:r>
              <a:rPr lang="en-US" sz="2000" dirty="0">
                <a:solidFill>
                  <a:srgbClr val="000000"/>
                </a:solidFill>
                <a:latin typeface="Paytone One"/>
              </a:rPr>
              <a:t> </a:t>
            </a:r>
            <a:r>
              <a:rPr lang="en-US" sz="2000" dirty="0" err="1">
                <a:solidFill>
                  <a:srgbClr val="000000"/>
                </a:solidFill>
                <a:latin typeface="Paytone One"/>
              </a:rPr>
              <a:t>minh</a:t>
            </a:r>
            <a:r>
              <a:rPr lang="en-US" sz="2000" dirty="0">
                <a:solidFill>
                  <a:srgbClr val="000000"/>
                </a:solidFill>
                <a:latin typeface="Paytone One"/>
              </a:rPr>
              <a:t> </a:t>
            </a:r>
            <a:r>
              <a:rPr lang="en-US" sz="2000" dirty="0" err="1">
                <a:solidFill>
                  <a:srgbClr val="000000"/>
                </a:solidFill>
                <a:latin typeface="Paytone One"/>
              </a:rPr>
              <a:t>có</a:t>
            </a:r>
            <a:r>
              <a:rPr lang="en-US" sz="2000" dirty="0">
                <a:solidFill>
                  <a:srgbClr val="000000"/>
                </a:solidFill>
                <a:latin typeface="Paytone One"/>
              </a:rPr>
              <a:t> camera </a:t>
            </a:r>
            <a:r>
              <a:rPr lang="en-US" sz="2000" dirty="0" err="1">
                <a:solidFill>
                  <a:srgbClr val="000000"/>
                </a:solidFill>
                <a:latin typeface="Paytone One"/>
              </a:rPr>
              <a:t>trước</a:t>
            </a:r>
            <a:r>
              <a:rPr lang="en-US" sz="2000" dirty="0">
                <a:solidFill>
                  <a:srgbClr val="000000"/>
                </a:solidFill>
                <a:latin typeface="Paytone One"/>
              </a:rPr>
              <a:t> </a:t>
            </a:r>
            <a:r>
              <a:rPr lang="en-US" sz="2000" dirty="0" err="1">
                <a:solidFill>
                  <a:srgbClr val="000000"/>
                </a:solidFill>
                <a:latin typeface="Paytone One"/>
              </a:rPr>
              <a:t>được</a:t>
            </a:r>
            <a:r>
              <a:rPr lang="en-US" sz="2000" dirty="0">
                <a:solidFill>
                  <a:srgbClr val="000000"/>
                </a:solidFill>
                <a:latin typeface="Paytone One"/>
              </a:rPr>
              <a:t> </a:t>
            </a:r>
            <a:r>
              <a:rPr lang="en-US" sz="2000" dirty="0" err="1">
                <a:solidFill>
                  <a:srgbClr val="000000"/>
                </a:solidFill>
                <a:latin typeface="Paytone One"/>
              </a:rPr>
              <a:t>tích</a:t>
            </a:r>
            <a:r>
              <a:rPr lang="en-US" sz="2000" dirty="0">
                <a:solidFill>
                  <a:srgbClr val="000000"/>
                </a:solidFill>
                <a:latin typeface="Paytone One"/>
              </a:rPr>
              <a:t> </a:t>
            </a:r>
            <a:r>
              <a:rPr lang="en-US" sz="2000" dirty="0" err="1">
                <a:solidFill>
                  <a:srgbClr val="000000"/>
                </a:solidFill>
                <a:latin typeface="Paytone One"/>
              </a:rPr>
              <a:t>hợp</a:t>
            </a:r>
            <a:r>
              <a:rPr lang="en-US" sz="2000" dirty="0">
                <a:solidFill>
                  <a:srgbClr val="000000"/>
                </a:solidFill>
                <a:latin typeface="Paytone One"/>
              </a:rPr>
              <a:t> </a:t>
            </a:r>
            <a:r>
              <a:rPr lang="en-US" sz="2000" dirty="0" err="1">
                <a:solidFill>
                  <a:srgbClr val="000000"/>
                </a:solidFill>
                <a:latin typeface="Paytone One"/>
              </a:rPr>
              <a:t>hỗ</a:t>
            </a:r>
            <a:r>
              <a:rPr lang="en-US" sz="2000" dirty="0">
                <a:solidFill>
                  <a:srgbClr val="000000"/>
                </a:solidFill>
                <a:latin typeface="Paytone One"/>
              </a:rPr>
              <a:t> </a:t>
            </a:r>
            <a:r>
              <a:rPr lang="en-US" sz="2000" dirty="0" err="1">
                <a:solidFill>
                  <a:srgbClr val="000000"/>
                </a:solidFill>
                <a:latin typeface="Paytone One"/>
              </a:rPr>
              <a:t>trợ</a:t>
            </a:r>
            <a:r>
              <a:rPr lang="en-US" sz="2000" dirty="0">
                <a:solidFill>
                  <a:srgbClr val="000000"/>
                </a:solidFill>
                <a:latin typeface="Paytone One"/>
              </a:rPr>
              <a:t> </a:t>
            </a:r>
            <a:r>
              <a:rPr lang="en-US" sz="2000" dirty="0" err="1">
                <a:solidFill>
                  <a:srgbClr val="000000"/>
                </a:solidFill>
                <a:latin typeface="Paytone One"/>
              </a:rPr>
              <a:t>các</a:t>
            </a:r>
            <a:r>
              <a:rPr lang="en-US" sz="2000" dirty="0">
                <a:solidFill>
                  <a:srgbClr val="000000"/>
                </a:solidFill>
                <a:latin typeface="Paytone One"/>
              </a:rPr>
              <a:t> </a:t>
            </a:r>
            <a:r>
              <a:rPr lang="en-US" sz="2000" dirty="0" err="1">
                <a:solidFill>
                  <a:srgbClr val="000000"/>
                </a:solidFill>
                <a:latin typeface="Paytone One"/>
              </a:rPr>
              <a:t>thuật</a:t>
            </a:r>
            <a:r>
              <a:rPr lang="en-US" sz="2000" dirty="0">
                <a:solidFill>
                  <a:srgbClr val="000000"/>
                </a:solidFill>
                <a:latin typeface="Paytone One"/>
              </a:rPr>
              <a:t> </a:t>
            </a:r>
            <a:r>
              <a:rPr lang="en-US" sz="2000" dirty="0" err="1">
                <a:solidFill>
                  <a:srgbClr val="000000"/>
                </a:solidFill>
                <a:latin typeface="Paytone One"/>
              </a:rPr>
              <a:t>toán</a:t>
            </a:r>
            <a:r>
              <a:rPr lang="en-US" sz="2000" dirty="0">
                <a:solidFill>
                  <a:srgbClr val="000000"/>
                </a:solidFill>
                <a:latin typeface="Paytone One"/>
              </a:rPr>
              <a:t> </a:t>
            </a:r>
            <a:r>
              <a:rPr lang="en-US" sz="2000" dirty="0" err="1">
                <a:solidFill>
                  <a:srgbClr val="000000"/>
                </a:solidFill>
                <a:latin typeface="Paytone One"/>
              </a:rPr>
              <a:t>hoặc</a:t>
            </a:r>
            <a:r>
              <a:rPr lang="en-US" sz="2000" dirty="0">
                <a:solidFill>
                  <a:srgbClr val="000000"/>
                </a:solidFill>
                <a:latin typeface="Paytone One"/>
              </a:rPr>
              <a:t> </a:t>
            </a:r>
            <a:r>
              <a:rPr lang="en-US" sz="2000" dirty="0" err="1">
                <a:solidFill>
                  <a:srgbClr val="000000"/>
                </a:solidFill>
                <a:latin typeface="Paytone One"/>
              </a:rPr>
              <a:t>mã</a:t>
            </a:r>
            <a:r>
              <a:rPr lang="en-US" sz="2000" dirty="0">
                <a:solidFill>
                  <a:srgbClr val="000000"/>
                </a:solidFill>
                <a:latin typeface="Paytone One"/>
              </a:rPr>
              <a:t> </a:t>
            </a:r>
            <a:r>
              <a:rPr lang="en-US" sz="2000" dirty="0" err="1">
                <a:solidFill>
                  <a:srgbClr val="000000"/>
                </a:solidFill>
                <a:latin typeface="Paytone One"/>
              </a:rPr>
              <a:t>phần</a:t>
            </a:r>
            <a:r>
              <a:rPr lang="en-US" sz="2000" dirty="0">
                <a:solidFill>
                  <a:srgbClr val="000000"/>
                </a:solidFill>
                <a:latin typeface="Paytone One"/>
              </a:rPr>
              <a:t> </a:t>
            </a:r>
            <a:r>
              <a:rPr lang="en-US" sz="2000" dirty="0" err="1">
                <a:solidFill>
                  <a:srgbClr val="000000"/>
                </a:solidFill>
                <a:latin typeface="Paytone One"/>
              </a:rPr>
              <a:t>mềm</a:t>
            </a:r>
            <a:r>
              <a:rPr lang="en-US" sz="2000" dirty="0">
                <a:solidFill>
                  <a:srgbClr val="000000"/>
                </a:solidFill>
                <a:latin typeface="Paytone One"/>
              </a:rPr>
              <a:t> </a:t>
            </a:r>
            <a:r>
              <a:rPr lang="en-US" sz="2000" dirty="0" err="1">
                <a:solidFill>
                  <a:srgbClr val="000000"/>
                </a:solidFill>
                <a:latin typeface="Paytone One"/>
              </a:rPr>
              <a:t>nhận</a:t>
            </a:r>
            <a:r>
              <a:rPr lang="en-US" sz="2000" dirty="0">
                <a:solidFill>
                  <a:srgbClr val="000000"/>
                </a:solidFill>
                <a:latin typeface="Paytone One"/>
              </a:rPr>
              <a:t> </a:t>
            </a:r>
            <a:r>
              <a:rPr lang="en-US" sz="2000" dirty="0" err="1">
                <a:solidFill>
                  <a:srgbClr val="000000"/>
                </a:solidFill>
                <a:latin typeface="Paytone One"/>
              </a:rPr>
              <a:t>dạng</a:t>
            </a:r>
            <a:r>
              <a:rPr lang="en-US" sz="2000" dirty="0">
                <a:solidFill>
                  <a:srgbClr val="000000"/>
                </a:solidFill>
                <a:latin typeface="Paytone One"/>
              </a:rPr>
              <a:t> </a:t>
            </a:r>
            <a:r>
              <a:rPr lang="en-US" sz="2000" dirty="0" err="1">
                <a:solidFill>
                  <a:srgbClr val="000000"/>
                </a:solidFill>
                <a:latin typeface="Paytone One"/>
              </a:rPr>
              <a:t>khuôn</a:t>
            </a:r>
            <a:r>
              <a:rPr lang="en-US" sz="2000" dirty="0">
                <a:solidFill>
                  <a:srgbClr val="000000"/>
                </a:solidFill>
                <a:latin typeface="Paytone One"/>
              </a:rPr>
              <a:t> </a:t>
            </a:r>
            <a:r>
              <a:rPr lang="en-US" sz="2000" dirty="0" err="1">
                <a:solidFill>
                  <a:srgbClr val="000000"/>
                </a:solidFill>
                <a:latin typeface="Paytone One"/>
              </a:rPr>
              <a:t>mặt</a:t>
            </a:r>
            <a:r>
              <a:rPr lang="en-US" sz="2000" dirty="0">
                <a:solidFill>
                  <a:srgbClr val="000000"/>
                </a:solidFill>
                <a:latin typeface="Paytone One"/>
              </a:rPr>
              <a:t>.</a:t>
            </a:r>
          </a:p>
          <a:p>
            <a:pPr algn="just">
              <a:lnSpc>
                <a:spcPts val="2800"/>
              </a:lnSpc>
            </a:pPr>
            <a:endParaRPr lang="en-US" sz="2000" dirty="0">
              <a:solidFill>
                <a:srgbClr val="000000"/>
              </a:solidFill>
              <a:latin typeface="Paytone One"/>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heel(1)">
                                      <p:cBhvr>
                                        <p:cTn id="22" dur="2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circle(in)">
                                      <p:cBhvr>
                                        <p:cTn id="3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283" y="1584562"/>
            <a:ext cx="1730833" cy="2113995"/>
          </a:xfrm>
          <a:custGeom>
            <a:avLst/>
            <a:gdLst/>
            <a:ahLst/>
            <a:cxnLst/>
            <a:rect l="l" t="t" r="r" b="b"/>
            <a:pathLst>
              <a:path w="1730833" h="2113995">
                <a:moveTo>
                  <a:pt x="0" y="0"/>
                </a:moveTo>
                <a:lnTo>
                  <a:pt x="1730834" y="0"/>
                </a:lnTo>
                <a:lnTo>
                  <a:pt x="1730834" y="2113995"/>
                </a:lnTo>
                <a:lnTo>
                  <a:pt x="0" y="211399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94043" y="198634"/>
            <a:ext cx="16865257" cy="995680"/>
          </a:xfrm>
          <a:prstGeom prst="rect">
            <a:avLst/>
          </a:prstGeom>
        </p:spPr>
        <p:txBody>
          <a:bodyPr lIns="0" tIns="0" rIns="0" bIns="0" rtlCol="0" anchor="t">
            <a:spAutoFit/>
          </a:bodyPr>
          <a:lstStyle/>
          <a:p>
            <a:pPr algn="ctr">
              <a:lnSpc>
                <a:spcPts val="8120"/>
              </a:lnSpc>
              <a:spcBef>
                <a:spcPct val="0"/>
              </a:spcBef>
            </a:pPr>
            <a:r>
              <a:rPr lang="en-US" sz="5800">
                <a:solidFill>
                  <a:srgbClr val="5F5BFF"/>
                </a:solidFill>
                <a:latin typeface="Paytone One"/>
              </a:rPr>
              <a:t>TỔNG QUAN VỀ CÁC MỤC TIÊU VÀ NGHIÊN CỨU </a:t>
            </a:r>
          </a:p>
        </p:txBody>
      </p:sp>
      <p:sp>
        <p:nvSpPr>
          <p:cNvPr id="4" name="TextBox 4"/>
          <p:cNvSpPr txBox="1"/>
          <p:nvPr/>
        </p:nvSpPr>
        <p:spPr>
          <a:xfrm>
            <a:off x="798581" y="5171876"/>
            <a:ext cx="13078321" cy="4801871"/>
          </a:xfrm>
          <a:prstGeom prst="rect">
            <a:avLst/>
          </a:prstGeom>
        </p:spPr>
        <p:txBody>
          <a:bodyPr lIns="0" tIns="0" rIns="0" bIns="0" rtlCol="0" anchor="t">
            <a:spAutoFit/>
          </a:bodyPr>
          <a:lstStyle/>
          <a:p>
            <a:pPr>
              <a:lnSpc>
                <a:spcPts val="4899"/>
              </a:lnSpc>
              <a:spcBef>
                <a:spcPct val="0"/>
              </a:spcBef>
            </a:pPr>
            <a:r>
              <a:rPr lang="en-US" sz="3499" dirty="0">
                <a:solidFill>
                  <a:srgbClr val="F66819"/>
                </a:solidFill>
                <a:latin typeface="Paytone One"/>
              </a:rPr>
              <a:t>2. </a:t>
            </a:r>
            <a:r>
              <a:rPr lang="en-US" sz="3499" dirty="0" err="1">
                <a:solidFill>
                  <a:srgbClr val="F66819"/>
                </a:solidFill>
                <a:latin typeface="Paytone One"/>
              </a:rPr>
              <a:t>Phương</a:t>
            </a:r>
            <a:r>
              <a:rPr lang="en-US" sz="3499" dirty="0">
                <a:solidFill>
                  <a:srgbClr val="F66819"/>
                </a:solidFill>
                <a:latin typeface="Paytone One"/>
              </a:rPr>
              <a:t> </a:t>
            </a:r>
            <a:r>
              <a:rPr lang="en-US" sz="3499" dirty="0" err="1">
                <a:solidFill>
                  <a:srgbClr val="F66819"/>
                </a:solidFill>
                <a:latin typeface="Paytone One"/>
              </a:rPr>
              <a:t>pháp</a:t>
            </a:r>
            <a:r>
              <a:rPr lang="en-US" sz="3499" dirty="0">
                <a:solidFill>
                  <a:srgbClr val="F66819"/>
                </a:solidFill>
                <a:latin typeface="Paytone One"/>
              </a:rPr>
              <a:t> </a:t>
            </a:r>
            <a:r>
              <a:rPr lang="en-US" sz="3499" dirty="0" err="1">
                <a:solidFill>
                  <a:srgbClr val="F66819"/>
                </a:solidFill>
                <a:latin typeface="Paytone One"/>
              </a:rPr>
              <a:t>nghiên</a:t>
            </a:r>
            <a:r>
              <a:rPr lang="en-US" sz="3499" dirty="0">
                <a:solidFill>
                  <a:srgbClr val="F66819"/>
                </a:solidFill>
                <a:latin typeface="Paytone One"/>
              </a:rPr>
              <a:t> </a:t>
            </a:r>
            <a:r>
              <a:rPr lang="en-US" sz="3499" dirty="0" err="1">
                <a:solidFill>
                  <a:srgbClr val="F66819"/>
                </a:solidFill>
                <a:latin typeface="Paytone One"/>
              </a:rPr>
              <a:t>cứu</a:t>
            </a:r>
            <a:endParaRPr lang="en-US" sz="3499" dirty="0">
              <a:solidFill>
                <a:srgbClr val="F66819"/>
              </a:solidFill>
              <a:latin typeface="Paytone One"/>
            </a:endParaRPr>
          </a:p>
          <a:p>
            <a:pPr>
              <a:lnSpc>
                <a:spcPts val="3359"/>
              </a:lnSpc>
              <a:spcBef>
                <a:spcPct val="0"/>
              </a:spcBef>
            </a:pPr>
            <a:r>
              <a:rPr lang="en-US" sz="2399" dirty="0" err="1">
                <a:solidFill>
                  <a:srgbClr val="000000"/>
                </a:solidFill>
                <a:latin typeface="Paytone One"/>
              </a:rPr>
              <a:t>Phương</a:t>
            </a:r>
            <a:r>
              <a:rPr lang="en-US" sz="2399" dirty="0">
                <a:solidFill>
                  <a:srgbClr val="000000"/>
                </a:solidFill>
                <a:latin typeface="Paytone One"/>
              </a:rPr>
              <a:t> </a:t>
            </a:r>
            <a:r>
              <a:rPr lang="en-US" sz="2399" dirty="0" err="1">
                <a:solidFill>
                  <a:srgbClr val="000000"/>
                </a:solidFill>
                <a:latin typeface="Paytone One"/>
              </a:rPr>
              <a:t>pháp</a:t>
            </a:r>
            <a:r>
              <a:rPr lang="en-US" sz="2399" dirty="0">
                <a:solidFill>
                  <a:srgbClr val="000000"/>
                </a:solidFill>
                <a:latin typeface="Paytone One"/>
              </a:rPr>
              <a:t> </a:t>
            </a:r>
            <a:r>
              <a:rPr lang="en-US" sz="2399" dirty="0" err="1">
                <a:solidFill>
                  <a:srgbClr val="000000"/>
                </a:solidFill>
                <a:latin typeface="Paytone One"/>
              </a:rPr>
              <a:t>lý</a:t>
            </a:r>
            <a:r>
              <a:rPr lang="en-US" sz="2399" dirty="0">
                <a:solidFill>
                  <a:srgbClr val="000000"/>
                </a:solidFill>
                <a:latin typeface="Paytone One"/>
              </a:rPr>
              <a:t> </a:t>
            </a:r>
            <a:r>
              <a:rPr lang="en-US" sz="2399" dirty="0" err="1">
                <a:solidFill>
                  <a:srgbClr val="000000"/>
                </a:solidFill>
                <a:latin typeface="Paytone One"/>
              </a:rPr>
              <a:t>thuyết</a:t>
            </a:r>
            <a:r>
              <a:rPr lang="en-US" sz="2399" dirty="0">
                <a:solidFill>
                  <a:srgbClr val="000000"/>
                </a:solidFill>
                <a:latin typeface="Paytone One"/>
              </a:rPr>
              <a:t>:</a:t>
            </a:r>
          </a:p>
          <a:p>
            <a:pPr marL="518157" lvl="1" indent="-259078">
              <a:lnSpc>
                <a:spcPts val="3359"/>
              </a:lnSpc>
              <a:buFont typeface="Arial"/>
              <a:buChar char="•"/>
            </a:pPr>
            <a:r>
              <a:rPr lang="en-US" sz="2399" dirty="0" err="1">
                <a:solidFill>
                  <a:srgbClr val="000000"/>
                </a:solidFill>
                <a:latin typeface="Paytone One"/>
              </a:rPr>
              <a:t>Tiến</a:t>
            </a:r>
            <a:r>
              <a:rPr lang="en-US" sz="2399" dirty="0">
                <a:solidFill>
                  <a:srgbClr val="000000"/>
                </a:solidFill>
                <a:latin typeface="Paytone One"/>
              </a:rPr>
              <a:t> </a:t>
            </a:r>
            <a:r>
              <a:rPr lang="en-US" sz="2399" dirty="0" err="1">
                <a:solidFill>
                  <a:srgbClr val="000000"/>
                </a:solidFill>
                <a:latin typeface="Paytone One"/>
              </a:rPr>
              <a:t>hành</a:t>
            </a:r>
            <a:r>
              <a:rPr lang="en-US" sz="2399" dirty="0">
                <a:solidFill>
                  <a:srgbClr val="000000"/>
                </a:solidFill>
                <a:latin typeface="Paytone One"/>
              </a:rPr>
              <a:t> </a:t>
            </a:r>
            <a:r>
              <a:rPr lang="en-US" sz="2399" dirty="0" err="1">
                <a:solidFill>
                  <a:srgbClr val="000000"/>
                </a:solidFill>
                <a:latin typeface="Paytone One"/>
              </a:rPr>
              <a:t>thu</a:t>
            </a:r>
            <a:r>
              <a:rPr lang="en-US" sz="2399" dirty="0">
                <a:solidFill>
                  <a:srgbClr val="000000"/>
                </a:solidFill>
                <a:latin typeface="Paytone One"/>
              </a:rPr>
              <a:t> </a:t>
            </a:r>
            <a:r>
              <a:rPr lang="en-US" sz="2399" dirty="0" err="1">
                <a:solidFill>
                  <a:srgbClr val="000000"/>
                </a:solidFill>
                <a:latin typeface="Paytone One"/>
              </a:rPr>
              <a:t>nhập</a:t>
            </a:r>
            <a:r>
              <a:rPr lang="en-US" sz="2399" dirty="0">
                <a:solidFill>
                  <a:srgbClr val="000000"/>
                </a:solidFill>
                <a:latin typeface="Paytone One"/>
              </a:rPr>
              <a:t> </a:t>
            </a:r>
            <a:r>
              <a:rPr lang="en-US" sz="2399" dirty="0" err="1">
                <a:solidFill>
                  <a:srgbClr val="000000"/>
                </a:solidFill>
                <a:latin typeface="Paytone One"/>
              </a:rPr>
              <a:t>và</a:t>
            </a:r>
            <a:r>
              <a:rPr lang="en-US" sz="2399" dirty="0">
                <a:solidFill>
                  <a:srgbClr val="000000"/>
                </a:solidFill>
                <a:latin typeface="Paytone One"/>
              </a:rPr>
              <a:t> </a:t>
            </a:r>
            <a:r>
              <a:rPr lang="en-US" sz="2399" dirty="0" err="1">
                <a:solidFill>
                  <a:srgbClr val="000000"/>
                </a:solidFill>
                <a:latin typeface="Paytone One"/>
              </a:rPr>
              <a:t>nghiên</a:t>
            </a:r>
            <a:r>
              <a:rPr lang="en-US" sz="2399" dirty="0">
                <a:solidFill>
                  <a:srgbClr val="000000"/>
                </a:solidFill>
                <a:latin typeface="Paytone One"/>
              </a:rPr>
              <a:t> </a:t>
            </a:r>
            <a:r>
              <a:rPr lang="en-US" sz="2399" dirty="0" err="1">
                <a:solidFill>
                  <a:srgbClr val="000000"/>
                </a:solidFill>
                <a:latin typeface="Paytone One"/>
              </a:rPr>
              <a:t>cứu</a:t>
            </a:r>
            <a:r>
              <a:rPr lang="en-US" sz="2399" dirty="0">
                <a:solidFill>
                  <a:srgbClr val="000000"/>
                </a:solidFill>
                <a:latin typeface="Paytone One"/>
              </a:rPr>
              <a:t> </a:t>
            </a:r>
            <a:r>
              <a:rPr lang="en-US" sz="2399" dirty="0" err="1">
                <a:solidFill>
                  <a:srgbClr val="000000"/>
                </a:solidFill>
                <a:latin typeface="Paytone One"/>
              </a:rPr>
              <a:t>các</a:t>
            </a:r>
            <a:r>
              <a:rPr lang="en-US" sz="2399" dirty="0">
                <a:solidFill>
                  <a:srgbClr val="000000"/>
                </a:solidFill>
                <a:latin typeface="Paytone One"/>
              </a:rPr>
              <a:t> </a:t>
            </a:r>
            <a:r>
              <a:rPr lang="en-US" sz="2399" dirty="0" err="1">
                <a:solidFill>
                  <a:srgbClr val="000000"/>
                </a:solidFill>
                <a:latin typeface="Paytone One"/>
              </a:rPr>
              <a:t>tài</a:t>
            </a:r>
            <a:r>
              <a:rPr lang="en-US" sz="2399" dirty="0">
                <a:solidFill>
                  <a:srgbClr val="000000"/>
                </a:solidFill>
                <a:latin typeface="Paytone One"/>
              </a:rPr>
              <a:t> </a:t>
            </a:r>
            <a:r>
              <a:rPr lang="en-US" sz="2399" dirty="0" err="1">
                <a:solidFill>
                  <a:srgbClr val="000000"/>
                </a:solidFill>
                <a:latin typeface="Paytone One"/>
              </a:rPr>
              <a:t>liệu</a:t>
            </a:r>
            <a:r>
              <a:rPr lang="en-US" sz="2399" dirty="0">
                <a:solidFill>
                  <a:srgbClr val="000000"/>
                </a:solidFill>
                <a:latin typeface="Paytone One"/>
              </a:rPr>
              <a:t> </a:t>
            </a:r>
            <a:r>
              <a:rPr lang="en-US" sz="2399" dirty="0" err="1">
                <a:solidFill>
                  <a:srgbClr val="000000"/>
                </a:solidFill>
                <a:latin typeface="Paytone One"/>
              </a:rPr>
              <a:t>có</a:t>
            </a:r>
            <a:r>
              <a:rPr lang="en-US" sz="2399" dirty="0">
                <a:solidFill>
                  <a:srgbClr val="000000"/>
                </a:solidFill>
                <a:latin typeface="Paytone One"/>
              </a:rPr>
              <a:t> </a:t>
            </a:r>
            <a:r>
              <a:rPr lang="en-US" sz="2399" dirty="0" err="1">
                <a:solidFill>
                  <a:srgbClr val="000000"/>
                </a:solidFill>
                <a:latin typeface="Paytone One"/>
              </a:rPr>
              <a:t>liên</a:t>
            </a:r>
            <a:r>
              <a:rPr lang="en-US" sz="2399" dirty="0">
                <a:solidFill>
                  <a:srgbClr val="000000"/>
                </a:solidFill>
                <a:latin typeface="Paytone One"/>
              </a:rPr>
              <a:t> </a:t>
            </a:r>
            <a:r>
              <a:rPr lang="en-US" sz="2399" dirty="0" err="1">
                <a:solidFill>
                  <a:srgbClr val="000000"/>
                </a:solidFill>
                <a:latin typeface="Paytone One"/>
              </a:rPr>
              <a:t>quan</a:t>
            </a:r>
            <a:r>
              <a:rPr lang="en-US" sz="2399" dirty="0">
                <a:solidFill>
                  <a:srgbClr val="000000"/>
                </a:solidFill>
                <a:latin typeface="Paytone One"/>
              </a:rPr>
              <a:t> </a:t>
            </a:r>
            <a:r>
              <a:rPr lang="en-US" sz="2399" dirty="0" err="1">
                <a:solidFill>
                  <a:srgbClr val="000000"/>
                </a:solidFill>
                <a:latin typeface="Paytone One"/>
              </a:rPr>
              <a:t>đến</a:t>
            </a:r>
            <a:r>
              <a:rPr lang="en-US" sz="2399" dirty="0">
                <a:solidFill>
                  <a:srgbClr val="000000"/>
                </a:solidFill>
                <a:latin typeface="Paytone One"/>
              </a:rPr>
              <a:t> </a:t>
            </a:r>
            <a:r>
              <a:rPr lang="en-US" sz="2399" dirty="0" err="1">
                <a:solidFill>
                  <a:srgbClr val="000000"/>
                </a:solidFill>
                <a:latin typeface="Paytone One"/>
              </a:rPr>
              <a:t>đề</a:t>
            </a:r>
            <a:r>
              <a:rPr lang="en-US" sz="2399" dirty="0">
                <a:solidFill>
                  <a:srgbClr val="000000"/>
                </a:solidFill>
                <a:latin typeface="Paytone One"/>
              </a:rPr>
              <a:t> </a:t>
            </a:r>
            <a:r>
              <a:rPr lang="en-US" sz="2399" dirty="0" err="1">
                <a:solidFill>
                  <a:srgbClr val="000000"/>
                </a:solidFill>
                <a:latin typeface="Paytone One"/>
              </a:rPr>
              <a:t>tài</a:t>
            </a:r>
            <a:r>
              <a:rPr lang="en-US" sz="2399" dirty="0">
                <a:solidFill>
                  <a:srgbClr val="000000"/>
                </a:solidFill>
                <a:latin typeface="Paytone One"/>
              </a:rPr>
              <a:t>.</a:t>
            </a:r>
          </a:p>
          <a:p>
            <a:pPr marL="518157" lvl="1" indent="-259078">
              <a:lnSpc>
                <a:spcPts val="3359"/>
              </a:lnSpc>
              <a:buFont typeface="Arial"/>
              <a:buChar char="•"/>
            </a:pPr>
            <a:r>
              <a:rPr lang="en-US" sz="2399" dirty="0" err="1">
                <a:solidFill>
                  <a:srgbClr val="000000"/>
                </a:solidFill>
                <a:latin typeface="Paytone One"/>
              </a:rPr>
              <a:t>Nghiên</a:t>
            </a:r>
            <a:r>
              <a:rPr lang="en-US" sz="2399" dirty="0">
                <a:solidFill>
                  <a:srgbClr val="000000"/>
                </a:solidFill>
                <a:latin typeface="Paytone One"/>
              </a:rPr>
              <a:t> </a:t>
            </a:r>
            <a:r>
              <a:rPr lang="en-US" sz="2399" dirty="0" err="1">
                <a:solidFill>
                  <a:srgbClr val="000000"/>
                </a:solidFill>
                <a:latin typeface="Paytone One"/>
              </a:rPr>
              <a:t>cứu</a:t>
            </a:r>
            <a:r>
              <a:rPr lang="en-US" sz="2399" dirty="0">
                <a:solidFill>
                  <a:srgbClr val="000000"/>
                </a:solidFill>
                <a:latin typeface="Paytone One"/>
              </a:rPr>
              <a:t> </a:t>
            </a:r>
            <a:r>
              <a:rPr lang="en-US" sz="2399" dirty="0" err="1">
                <a:solidFill>
                  <a:srgbClr val="000000"/>
                </a:solidFill>
                <a:latin typeface="Paytone One"/>
              </a:rPr>
              <a:t>lý</a:t>
            </a:r>
            <a:r>
              <a:rPr lang="en-US" sz="2399" dirty="0">
                <a:solidFill>
                  <a:srgbClr val="000000"/>
                </a:solidFill>
                <a:latin typeface="Paytone One"/>
              </a:rPr>
              <a:t> </a:t>
            </a:r>
            <a:r>
              <a:rPr lang="en-US" sz="2399" dirty="0" err="1">
                <a:solidFill>
                  <a:srgbClr val="000000"/>
                </a:solidFill>
                <a:latin typeface="Paytone One"/>
              </a:rPr>
              <a:t>thuyết</a:t>
            </a:r>
            <a:r>
              <a:rPr lang="en-US" sz="2399" dirty="0">
                <a:solidFill>
                  <a:srgbClr val="000000"/>
                </a:solidFill>
                <a:latin typeface="Paytone One"/>
              </a:rPr>
              <a:t> </a:t>
            </a:r>
            <a:r>
              <a:rPr lang="en-US" sz="2399" dirty="0" err="1">
                <a:solidFill>
                  <a:srgbClr val="000000"/>
                </a:solidFill>
                <a:latin typeface="Paytone One"/>
              </a:rPr>
              <a:t>xử</a:t>
            </a:r>
            <a:r>
              <a:rPr lang="en-US" sz="2399" dirty="0">
                <a:solidFill>
                  <a:srgbClr val="000000"/>
                </a:solidFill>
                <a:latin typeface="Paytone One"/>
              </a:rPr>
              <a:t> </a:t>
            </a:r>
            <a:r>
              <a:rPr lang="en-US" sz="2399" dirty="0" err="1">
                <a:solidFill>
                  <a:srgbClr val="000000"/>
                </a:solidFill>
                <a:latin typeface="Paytone One"/>
              </a:rPr>
              <a:t>lý</a:t>
            </a:r>
            <a:r>
              <a:rPr lang="en-US" sz="2399" dirty="0">
                <a:solidFill>
                  <a:srgbClr val="000000"/>
                </a:solidFill>
                <a:latin typeface="Paytone One"/>
              </a:rPr>
              <a:t> </a:t>
            </a:r>
            <a:r>
              <a:rPr lang="en-US" sz="2399" dirty="0" err="1">
                <a:solidFill>
                  <a:srgbClr val="000000"/>
                </a:solidFill>
                <a:latin typeface="Paytone One"/>
              </a:rPr>
              <a:t>ảnh</a:t>
            </a:r>
            <a:r>
              <a:rPr lang="en-US" sz="2399" dirty="0">
                <a:solidFill>
                  <a:srgbClr val="000000"/>
                </a:solidFill>
                <a:latin typeface="Paytone One"/>
              </a:rPr>
              <a:t>.</a:t>
            </a:r>
          </a:p>
          <a:p>
            <a:pPr marL="518157" lvl="1" indent="-259078">
              <a:lnSpc>
                <a:spcPts val="3359"/>
              </a:lnSpc>
              <a:buFont typeface="Arial"/>
              <a:buChar char="•"/>
            </a:pPr>
            <a:r>
              <a:rPr lang="en-US" sz="2399" dirty="0" err="1">
                <a:solidFill>
                  <a:srgbClr val="000000"/>
                </a:solidFill>
                <a:latin typeface="Paytone One"/>
              </a:rPr>
              <a:t>Nghiên</a:t>
            </a:r>
            <a:r>
              <a:rPr lang="en-US" sz="2399" dirty="0">
                <a:solidFill>
                  <a:srgbClr val="000000"/>
                </a:solidFill>
                <a:latin typeface="Paytone One"/>
              </a:rPr>
              <a:t> </a:t>
            </a:r>
            <a:r>
              <a:rPr lang="en-US" sz="2399" dirty="0" err="1">
                <a:solidFill>
                  <a:srgbClr val="000000"/>
                </a:solidFill>
                <a:latin typeface="Paytone One"/>
              </a:rPr>
              <a:t>cứu</a:t>
            </a:r>
            <a:r>
              <a:rPr lang="en-US" sz="2399" dirty="0">
                <a:solidFill>
                  <a:srgbClr val="000000"/>
                </a:solidFill>
                <a:latin typeface="Paytone One"/>
              </a:rPr>
              <a:t> </a:t>
            </a:r>
            <a:r>
              <a:rPr lang="en-US" sz="2399" dirty="0" err="1">
                <a:solidFill>
                  <a:srgbClr val="000000"/>
                </a:solidFill>
                <a:latin typeface="Paytone One"/>
              </a:rPr>
              <a:t>phương</a:t>
            </a:r>
            <a:r>
              <a:rPr lang="en-US" sz="2399" dirty="0">
                <a:solidFill>
                  <a:srgbClr val="000000"/>
                </a:solidFill>
                <a:latin typeface="Paytone One"/>
              </a:rPr>
              <a:t> </a:t>
            </a:r>
            <a:r>
              <a:rPr lang="en-US" sz="2399" dirty="0" err="1">
                <a:solidFill>
                  <a:srgbClr val="000000"/>
                </a:solidFill>
                <a:latin typeface="Paytone One"/>
              </a:rPr>
              <a:t>pháp</a:t>
            </a:r>
            <a:r>
              <a:rPr lang="en-US" sz="2399" dirty="0">
                <a:solidFill>
                  <a:srgbClr val="000000"/>
                </a:solidFill>
                <a:latin typeface="Paytone One"/>
              </a:rPr>
              <a:t> </a:t>
            </a:r>
            <a:r>
              <a:rPr lang="en-US" sz="2399" dirty="0" err="1">
                <a:solidFill>
                  <a:srgbClr val="000000"/>
                </a:solidFill>
                <a:latin typeface="Paytone One"/>
              </a:rPr>
              <a:t>học</a:t>
            </a:r>
            <a:r>
              <a:rPr lang="en-US" sz="2399" dirty="0">
                <a:solidFill>
                  <a:srgbClr val="000000"/>
                </a:solidFill>
                <a:latin typeface="Paytone One"/>
              </a:rPr>
              <a:t> </a:t>
            </a:r>
            <a:r>
              <a:rPr lang="en-US" sz="2399" dirty="0" err="1">
                <a:solidFill>
                  <a:srgbClr val="000000"/>
                </a:solidFill>
                <a:latin typeface="Paytone One"/>
              </a:rPr>
              <a:t>máy</a:t>
            </a:r>
            <a:endParaRPr lang="en-US" sz="2399" dirty="0">
              <a:solidFill>
                <a:srgbClr val="000000"/>
              </a:solidFill>
              <a:latin typeface="Paytone One"/>
            </a:endParaRPr>
          </a:p>
          <a:p>
            <a:pPr marL="518157" lvl="1" indent="-259078">
              <a:lnSpc>
                <a:spcPts val="3359"/>
              </a:lnSpc>
              <a:buFont typeface="Arial"/>
              <a:buChar char="•"/>
            </a:pPr>
            <a:r>
              <a:rPr lang="en-US" sz="2399" dirty="0" err="1">
                <a:solidFill>
                  <a:srgbClr val="000000"/>
                </a:solidFill>
                <a:latin typeface="Paytone One"/>
              </a:rPr>
              <a:t>Nghiên</a:t>
            </a:r>
            <a:r>
              <a:rPr lang="en-US" sz="2399" dirty="0">
                <a:solidFill>
                  <a:srgbClr val="000000"/>
                </a:solidFill>
                <a:latin typeface="Paytone One"/>
              </a:rPr>
              <a:t> </a:t>
            </a:r>
            <a:r>
              <a:rPr lang="en-US" sz="2399" dirty="0" err="1">
                <a:solidFill>
                  <a:srgbClr val="000000"/>
                </a:solidFill>
                <a:latin typeface="Paytone One"/>
              </a:rPr>
              <a:t>cứu</a:t>
            </a:r>
            <a:r>
              <a:rPr lang="en-US" sz="2399" dirty="0">
                <a:solidFill>
                  <a:srgbClr val="000000"/>
                </a:solidFill>
                <a:latin typeface="Paytone One"/>
              </a:rPr>
              <a:t> </a:t>
            </a:r>
            <a:r>
              <a:rPr lang="en-US" sz="2399" dirty="0" err="1">
                <a:solidFill>
                  <a:srgbClr val="000000"/>
                </a:solidFill>
                <a:latin typeface="Paytone One"/>
              </a:rPr>
              <a:t>giải</a:t>
            </a:r>
            <a:r>
              <a:rPr lang="en-US" sz="2399" dirty="0">
                <a:solidFill>
                  <a:srgbClr val="000000"/>
                </a:solidFill>
                <a:latin typeface="Paytone One"/>
              </a:rPr>
              <a:t> </a:t>
            </a:r>
            <a:r>
              <a:rPr lang="en-US" sz="2399" dirty="0" err="1">
                <a:solidFill>
                  <a:srgbClr val="000000"/>
                </a:solidFill>
                <a:latin typeface="Paytone One"/>
              </a:rPr>
              <a:t>thuật</a:t>
            </a:r>
            <a:r>
              <a:rPr lang="en-US" sz="2399" dirty="0">
                <a:solidFill>
                  <a:srgbClr val="000000"/>
                </a:solidFill>
                <a:latin typeface="Paytone One"/>
              </a:rPr>
              <a:t> </a:t>
            </a:r>
            <a:r>
              <a:rPr lang="en-US" sz="2399" dirty="0" err="1">
                <a:solidFill>
                  <a:srgbClr val="000000"/>
                </a:solidFill>
                <a:latin typeface="Paytone One"/>
              </a:rPr>
              <a:t>liên</a:t>
            </a:r>
            <a:r>
              <a:rPr lang="en-US" sz="2399" dirty="0">
                <a:solidFill>
                  <a:srgbClr val="000000"/>
                </a:solidFill>
                <a:latin typeface="Paytone One"/>
              </a:rPr>
              <a:t> </a:t>
            </a:r>
            <a:r>
              <a:rPr lang="en-US" sz="2399" dirty="0" err="1">
                <a:solidFill>
                  <a:srgbClr val="000000"/>
                </a:solidFill>
                <a:latin typeface="Paytone One"/>
              </a:rPr>
              <a:t>quan</a:t>
            </a:r>
            <a:r>
              <a:rPr lang="en-US" sz="2399" dirty="0">
                <a:solidFill>
                  <a:srgbClr val="000000"/>
                </a:solidFill>
                <a:latin typeface="Paytone One"/>
              </a:rPr>
              <a:t> </a:t>
            </a:r>
            <a:r>
              <a:rPr lang="en-US" sz="2399" dirty="0" err="1">
                <a:solidFill>
                  <a:srgbClr val="000000"/>
                </a:solidFill>
                <a:latin typeface="Paytone One"/>
              </a:rPr>
              <a:t>đến</a:t>
            </a:r>
            <a:r>
              <a:rPr lang="en-US" sz="2399" dirty="0">
                <a:solidFill>
                  <a:srgbClr val="000000"/>
                </a:solidFill>
                <a:latin typeface="Paytone One"/>
              </a:rPr>
              <a:t> </a:t>
            </a:r>
            <a:r>
              <a:rPr lang="en-US" sz="2399" dirty="0" err="1">
                <a:solidFill>
                  <a:srgbClr val="000000"/>
                </a:solidFill>
                <a:latin typeface="Paytone One"/>
              </a:rPr>
              <a:t>bài</a:t>
            </a:r>
            <a:r>
              <a:rPr lang="en-US" sz="2399" dirty="0">
                <a:solidFill>
                  <a:srgbClr val="000000"/>
                </a:solidFill>
                <a:latin typeface="Paytone One"/>
              </a:rPr>
              <a:t> </a:t>
            </a:r>
            <a:r>
              <a:rPr lang="en-US" sz="2399" dirty="0" err="1">
                <a:solidFill>
                  <a:srgbClr val="000000"/>
                </a:solidFill>
                <a:latin typeface="Paytone One"/>
              </a:rPr>
              <a:t>toán</a:t>
            </a:r>
            <a:r>
              <a:rPr lang="en-US" sz="2399" dirty="0">
                <a:solidFill>
                  <a:srgbClr val="000000"/>
                </a:solidFill>
                <a:latin typeface="Paytone One"/>
              </a:rPr>
              <a:t> </a:t>
            </a:r>
            <a:r>
              <a:rPr lang="en-US" sz="2399" dirty="0" err="1">
                <a:solidFill>
                  <a:srgbClr val="000000"/>
                </a:solidFill>
                <a:latin typeface="Paytone One"/>
              </a:rPr>
              <a:t>nhận</a:t>
            </a:r>
            <a:r>
              <a:rPr lang="en-US" sz="2399" dirty="0">
                <a:solidFill>
                  <a:srgbClr val="000000"/>
                </a:solidFill>
                <a:latin typeface="Paytone One"/>
              </a:rPr>
              <a:t> </a:t>
            </a:r>
            <a:r>
              <a:rPr lang="en-US" sz="2399" dirty="0" err="1">
                <a:solidFill>
                  <a:srgbClr val="000000"/>
                </a:solidFill>
                <a:latin typeface="Paytone One"/>
              </a:rPr>
              <a:t>dạng</a:t>
            </a:r>
            <a:r>
              <a:rPr lang="en-US" sz="2399" dirty="0">
                <a:solidFill>
                  <a:srgbClr val="000000"/>
                </a:solidFill>
                <a:latin typeface="Paytone One"/>
              </a:rPr>
              <a:t> </a:t>
            </a:r>
            <a:r>
              <a:rPr lang="en-US" sz="2399" dirty="0" err="1">
                <a:solidFill>
                  <a:srgbClr val="000000"/>
                </a:solidFill>
                <a:latin typeface="Paytone One"/>
              </a:rPr>
              <a:t>khuôn</a:t>
            </a:r>
            <a:r>
              <a:rPr lang="en-US" sz="2399" dirty="0">
                <a:solidFill>
                  <a:srgbClr val="000000"/>
                </a:solidFill>
                <a:latin typeface="Paytone One"/>
              </a:rPr>
              <a:t> </a:t>
            </a:r>
            <a:r>
              <a:rPr lang="en-US" sz="2399" dirty="0" err="1">
                <a:solidFill>
                  <a:srgbClr val="000000"/>
                </a:solidFill>
                <a:latin typeface="Paytone One"/>
              </a:rPr>
              <a:t>mặt</a:t>
            </a:r>
            <a:r>
              <a:rPr lang="en-US" sz="2399" dirty="0">
                <a:solidFill>
                  <a:srgbClr val="000000"/>
                </a:solidFill>
                <a:latin typeface="Paytone One"/>
              </a:rPr>
              <a:t>.</a:t>
            </a:r>
          </a:p>
          <a:p>
            <a:pPr>
              <a:lnSpc>
                <a:spcPts val="3359"/>
              </a:lnSpc>
            </a:pPr>
            <a:endParaRPr lang="en-US" sz="2399" dirty="0">
              <a:solidFill>
                <a:srgbClr val="000000"/>
              </a:solidFill>
              <a:latin typeface="Paytone One"/>
            </a:endParaRPr>
          </a:p>
          <a:p>
            <a:pPr>
              <a:lnSpc>
                <a:spcPts val="3359"/>
              </a:lnSpc>
            </a:pPr>
            <a:r>
              <a:rPr lang="en-US" sz="2399" dirty="0" err="1">
                <a:solidFill>
                  <a:srgbClr val="000000"/>
                </a:solidFill>
                <a:latin typeface="Paytone One"/>
              </a:rPr>
              <a:t>Phương</a:t>
            </a:r>
            <a:r>
              <a:rPr lang="en-US" sz="2399" dirty="0">
                <a:solidFill>
                  <a:srgbClr val="000000"/>
                </a:solidFill>
                <a:latin typeface="Paytone One"/>
              </a:rPr>
              <a:t> </a:t>
            </a:r>
            <a:r>
              <a:rPr lang="en-US" sz="2399" dirty="0" err="1">
                <a:solidFill>
                  <a:srgbClr val="000000"/>
                </a:solidFill>
                <a:latin typeface="Paytone One"/>
              </a:rPr>
              <a:t>pháp</a:t>
            </a:r>
            <a:r>
              <a:rPr lang="en-US" sz="2399" dirty="0">
                <a:solidFill>
                  <a:srgbClr val="000000"/>
                </a:solidFill>
                <a:latin typeface="Paytone One"/>
              </a:rPr>
              <a:t> </a:t>
            </a:r>
            <a:r>
              <a:rPr lang="en-US" sz="2399" dirty="0" err="1">
                <a:solidFill>
                  <a:srgbClr val="000000"/>
                </a:solidFill>
                <a:latin typeface="Paytone One"/>
              </a:rPr>
              <a:t>thực</a:t>
            </a:r>
            <a:r>
              <a:rPr lang="en-US" sz="2399" dirty="0">
                <a:solidFill>
                  <a:srgbClr val="000000"/>
                </a:solidFill>
                <a:latin typeface="Paytone One"/>
              </a:rPr>
              <a:t> </a:t>
            </a:r>
            <a:r>
              <a:rPr lang="en-US" sz="2399" dirty="0" err="1">
                <a:solidFill>
                  <a:srgbClr val="000000"/>
                </a:solidFill>
                <a:latin typeface="Paytone One"/>
              </a:rPr>
              <a:t>hiện</a:t>
            </a:r>
            <a:r>
              <a:rPr lang="en-US" sz="2399" dirty="0">
                <a:solidFill>
                  <a:srgbClr val="000000"/>
                </a:solidFill>
                <a:latin typeface="Paytone One"/>
              </a:rPr>
              <a:t>:</a:t>
            </a:r>
          </a:p>
          <a:p>
            <a:pPr marL="518157" lvl="1" indent="-259078">
              <a:lnSpc>
                <a:spcPts val="3359"/>
              </a:lnSpc>
              <a:buFont typeface="Arial"/>
              <a:buChar char="•"/>
            </a:pPr>
            <a:r>
              <a:rPr lang="en-US" sz="2399" dirty="0" err="1">
                <a:solidFill>
                  <a:srgbClr val="000000"/>
                </a:solidFill>
                <a:latin typeface="Paytone One"/>
              </a:rPr>
              <a:t>Nghiên</a:t>
            </a:r>
            <a:r>
              <a:rPr lang="en-US" sz="2399" dirty="0">
                <a:solidFill>
                  <a:srgbClr val="000000"/>
                </a:solidFill>
                <a:latin typeface="Paytone One"/>
              </a:rPr>
              <a:t> </a:t>
            </a:r>
            <a:r>
              <a:rPr lang="en-US" sz="2399" dirty="0" err="1">
                <a:solidFill>
                  <a:srgbClr val="000000"/>
                </a:solidFill>
                <a:latin typeface="Paytone One"/>
              </a:rPr>
              <a:t>cứu</a:t>
            </a:r>
            <a:r>
              <a:rPr lang="en-US" sz="2399" dirty="0">
                <a:solidFill>
                  <a:srgbClr val="000000"/>
                </a:solidFill>
                <a:latin typeface="Paytone One"/>
              </a:rPr>
              <a:t> </a:t>
            </a:r>
            <a:r>
              <a:rPr lang="en-US" sz="2399" dirty="0" err="1">
                <a:solidFill>
                  <a:srgbClr val="000000"/>
                </a:solidFill>
                <a:latin typeface="Paytone One"/>
              </a:rPr>
              <a:t>và</a:t>
            </a:r>
            <a:r>
              <a:rPr lang="en-US" sz="2399" dirty="0">
                <a:solidFill>
                  <a:srgbClr val="000000"/>
                </a:solidFill>
                <a:latin typeface="Paytone One"/>
              </a:rPr>
              <a:t> </a:t>
            </a:r>
            <a:r>
              <a:rPr lang="en-US" sz="2399" dirty="0" err="1">
                <a:solidFill>
                  <a:srgbClr val="000000"/>
                </a:solidFill>
                <a:latin typeface="Paytone One"/>
              </a:rPr>
              <a:t>khai</a:t>
            </a:r>
            <a:r>
              <a:rPr lang="en-US" sz="2399" dirty="0">
                <a:solidFill>
                  <a:srgbClr val="000000"/>
                </a:solidFill>
                <a:latin typeface="Paytone One"/>
              </a:rPr>
              <a:t> </a:t>
            </a:r>
            <a:r>
              <a:rPr lang="en-US" sz="2399" dirty="0" err="1">
                <a:solidFill>
                  <a:srgbClr val="000000"/>
                </a:solidFill>
                <a:latin typeface="Paytone One"/>
              </a:rPr>
              <a:t>thác</a:t>
            </a:r>
            <a:r>
              <a:rPr lang="en-US" sz="2399" dirty="0">
                <a:solidFill>
                  <a:srgbClr val="000000"/>
                </a:solidFill>
                <a:latin typeface="Paytone One"/>
              </a:rPr>
              <a:t> </a:t>
            </a:r>
            <a:r>
              <a:rPr lang="en-US" sz="2399" dirty="0" err="1">
                <a:solidFill>
                  <a:srgbClr val="000000"/>
                </a:solidFill>
                <a:latin typeface="Paytone One"/>
              </a:rPr>
              <a:t>và</a:t>
            </a:r>
            <a:r>
              <a:rPr lang="en-US" sz="2399" dirty="0">
                <a:solidFill>
                  <a:srgbClr val="000000"/>
                </a:solidFill>
                <a:latin typeface="Paytone One"/>
              </a:rPr>
              <a:t> </a:t>
            </a:r>
            <a:r>
              <a:rPr lang="en-US" sz="2399" dirty="0" err="1">
                <a:solidFill>
                  <a:srgbClr val="000000"/>
                </a:solidFill>
                <a:latin typeface="Paytone One"/>
              </a:rPr>
              <a:t>công</a:t>
            </a:r>
            <a:r>
              <a:rPr lang="en-US" sz="2399" dirty="0">
                <a:solidFill>
                  <a:srgbClr val="000000"/>
                </a:solidFill>
                <a:latin typeface="Paytone One"/>
              </a:rPr>
              <a:t> </a:t>
            </a:r>
            <a:r>
              <a:rPr lang="en-US" sz="2399" dirty="0" err="1">
                <a:solidFill>
                  <a:srgbClr val="000000"/>
                </a:solidFill>
                <a:latin typeface="Paytone One"/>
              </a:rPr>
              <a:t>cụ</a:t>
            </a:r>
            <a:r>
              <a:rPr lang="en-US" sz="2399" dirty="0">
                <a:solidFill>
                  <a:srgbClr val="000000"/>
                </a:solidFill>
                <a:latin typeface="Paytone One"/>
              </a:rPr>
              <a:t> </a:t>
            </a:r>
            <a:r>
              <a:rPr lang="en-US" sz="2399" dirty="0" err="1">
                <a:solidFill>
                  <a:srgbClr val="000000"/>
                </a:solidFill>
                <a:latin typeface="Paytone One"/>
              </a:rPr>
              <a:t>phần</a:t>
            </a:r>
            <a:r>
              <a:rPr lang="en-US" sz="2399" dirty="0">
                <a:solidFill>
                  <a:srgbClr val="000000"/>
                </a:solidFill>
                <a:latin typeface="Paytone One"/>
              </a:rPr>
              <a:t> </a:t>
            </a:r>
            <a:r>
              <a:rPr lang="en-US" sz="2399" dirty="0" err="1">
                <a:solidFill>
                  <a:srgbClr val="000000"/>
                </a:solidFill>
                <a:latin typeface="Paytone One"/>
              </a:rPr>
              <a:t>mềm</a:t>
            </a:r>
            <a:r>
              <a:rPr lang="en-US" sz="2399" dirty="0">
                <a:solidFill>
                  <a:srgbClr val="000000"/>
                </a:solidFill>
                <a:latin typeface="Paytone One"/>
              </a:rPr>
              <a:t> Visual Studio Code.</a:t>
            </a:r>
          </a:p>
          <a:p>
            <a:pPr marL="518157" lvl="1" indent="-259078">
              <a:lnSpc>
                <a:spcPts val="3359"/>
              </a:lnSpc>
              <a:buFont typeface="Arial"/>
              <a:buChar char="•"/>
            </a:pPr>
            <a:r>
              <a:rPr lang="en-US" sz="2399" dirty="0" err="1">
                <a:solidFill>
                  <a:srgbClr val="000000"/>
                </a:solidFill>
                <a:latin typeface="Paytone One"/>
              </a:rPr>
              <a:t>Cài</a:t>
            </a:r>
            <a:r>
              <a:rPr lang="en-US" sz="2399" dirty="0">
                <a:solidFill>
                  <a:srgbClr val="000000"/>
                </a:solidFill>
                <a:latin typeface="Paytone One"/>
              </a:rPr>
              <a:t> </a:t>
            </a:r>
            <a:r>
              <a:rPr lang="en-US" sz="2399" dirty="0" err="1">
                <a:solidFill>
                  <a:srgbClr val="000000"/>
                </a:solidFill>
                <a:latin typeface="Paytone One"/>
              </a:rPr>
              <a:t>đặt</a:t>
            </a:r>
            <a:r>
              <a:rPr lang="en-US" sz="2399" dirty="0">
                <a:solidFill>
                  <a:srgbClr val="000000"/>
                </a:solidFill>
                <a:latin typeface="Paytone One"/>
              </a:rPr>
              <a:t> </a:t>
            </a:r>
            <a:r>
              <a:rPr lang="en-US" sz="2399" dirty="0" err="1">
                <a:solidFill>
                  <a:srgbClr val="000000"/>
                </a:solidFill>
                <a:latin typeface="Paytone One"/>
              </a:rPr>
              <a:t>giải</a:t>
            </a:r>
            <a:r>
              <a:rPr lang="en-US" sz="2399" dirty="0">
                <a:solidFill>
                  <a:srgbClr val="000000"/>
                </a:solidFill>
                <a:latin typeface="Paytone One"/>
              </a:rPr>
              <a:t> </a:t>
            </a:r>
            <a:r>
              <a:rPr lang="en-US" sz="2399" dirty="0" err="1">
                <a:solidFill>
                  <a:srgbClr val="000000"/>
                </a:solidFill>
                <a:latin typeface="Paytone One"/>
              </a:rPr>
              <a:t>thuật</a:t>
            </a:r>
            <a:r>
              <a:rPr lang="en-US" sz="2399" dirty="0">
                <a:solidFill>
                  <a:srgbClr val="000000"/>
                </a:solidFill>
                <a:latin typeface="Paytone One"/>
              </a:rPr>
              <a:t> </a:t>
            </a:r>
            <a:r>
              <a:rPr lang="en-US" sz="2399" dirty="0" err="1">
                <a:solidFill>
                  <a:srgbClr val="000000"/>
                </a:solidFill>
                <a:latin typeface="Paytone One"/>
              </a:rPr>
              <a:t>nhận</a:t>
            </a:r>
            <a:r>
              <a:rPr lang="en-US" sz="2399" dirty="0">
                <a:solidFill>
                  <a:srgbClr val="000000"/>
                </a:solidFill>
                <a:latin typeface="Paytone One"/>
              </a:rPr>
              <a:t> </a:t>
            </a:r>
            <a:r>
              <a:rPr lang="en-US" sz="2399" dirty="0" err="1">
                <a:solidFill>
                  <a:srgbClr val="000000"/>
                </a:solidFill>
                <a:latin typeface="Paytone One"/>
              </a:rPr>
              <a:t>dạng</a:t>
            </a:r>
            <a:r>
              <a:rPr lang="en-US" sz="2399" dirty="0">
                <a:solidFill>
                  <a:srgbClr val="000000"/>
                </a:solidFill>
                <a:latin typeface="Paytone One"/>
              </a:rPr>
              <a:t> </a:t>
            </a:r>
            <a:r>
              <a:rPr lang="en-US" sz="2399" dirty="0" err="1">
                <a:solidFill>
                  <a:srgbClr val="000000"/>
                </a:solidFill>
                <a:latin typeface="Paytone One"/>
              </a:rPr>
              <a:t>khuôn</a:t>
            </a:r>
            <a:r>
              <a:rPr lang="en-US" sz="2399" dirty="0">
                <a:solidFill>
                  <a:srgbClr val="000000"/>
                </a:solidFill>
                <a:latin typeface="Paytone One"/>
              </a:rPr>
              <a:t> </a:t>
            </a:r>
            <a:r>
              <a:rPr lang="en-US" sz="2399" dirty="0" err="1">
                <a:solidFill>
                  <a:srgbClr val="000000"/>
                </a:solidFill>
                <a:latin typeface="Paytone One"/>
              </a:rPr>
              <a:t>mặt</a:t>
            </a:r>
            <a:r>
              <a:rPr lang="en-US" sz="2399" dirty="0">
                <a:solidFill>
                  <a:srgbClr val="000000"/>
                </a:solidFill>
                <a:latin typeface="Paytone One"/>
              </a:rPr>
              <a:t>.</a:t>
            </a:r>
          </a:p>
          <a:p>
            <a:pPr marL="518157" lvl="1" indent="-259078">
              <a:lnSpc>
                <a:spcPts val="3359"/>
              </a:lnSpc>
              <a:buFont typeface="Arial"/>
              <a:buChar char="•"/>
            </a:pPr>
            <a:r>
              <a:rPr lang="en-US" sz="2399" dirty="0" err="1">
                <a:solidFill>
                  <a:srgbClr val="000000"/>
                </a:solidFill>
                <a:latin typeface="Paytone One"/>
              </a:rPr>
              <a:t>Kiểm</a:t>
            </a:r>
            <a:r>
              <a:rPr lang="en-US" sz="2399" dirty="0">
                <a:solidFill>
                  <a:srgbClr val="000000"/>
                </a:solidFill>
                <a:latin typeface="Paytone One"/>
              </a:rPr>
              <a:t> </a:t>
            </a:r>
            <a:r>
              <a:rPr lang="en-US" sz="2399" dirty="0" err="1">
                <a:solidFill>
                  <a:srgbClr val="000000"/>
                </a:solidFill>
                <a:latin typeface="Paytone One"/>
              </a:rPr>
              <a:t>tra</a:t>
            </a:r>
            <a:r>
              <a:rPr lang="en-US" sz="2399" dirty="0">
                <a:solidFill>
                  <a:srgbClr val="000000"/>
                </a:solidFill>
                <a:latin typeface="Paytone One"/>
              </a:rPr>
              <a:t>, </a:t>
            </a:r>
            <a:r>
              <a:rPr lang="en-US" sz="2399" dirty="0" err="1">
                <a:solidFill>
                  <a:srgbClr val="000000"/>
                </a:solidFill>
                <a:latin typeface="Paytone One"/>
              </a:rPr>
              <a:t>thử</a:t>
            </a:r>
            <a:r>
              <a:rPr lang="en-US" sz="2399" dirty="0">
                <a:solidFill>
                  <a:srgbClr val="000000"/>
                </a:solidFill>
                <a:latin typeface="Paytone One"/>
              </a:rPr>
              <a:t> </a:t>
            </a:r>
            <a:r>
              <a:rPr lang="en-US" sz="2399" dirty="0" err="1">
                <a:solidFill>
                  <a:srgbClr val="000000"/>
                </a:solidFill>
                <a:latin typeface="Paytone One"/>
              </a:rPr>
              <a:t>nghiệm</a:t>
            </a:r>
            <a:r>
              <a:rPr lang="en-US" sz="2399" dirty="0">
                <a:solidFill>
                  <a:srgbClr val="000000"/>
                </a:solidFill>
                <a:latin typeface="Paytone One"/>
              </a:rPr>
              <a:t>, </a:t>
            </a:r>
            <a:r>
              <a:rPr lang="en-US" sz="2399" dirty="0" err="1">
                <a:solidFill>
                  <a:srgbClr val="000000"/>
                </a:solidFill>
                <a:latin typeface="Paytone One"/>
              </a:rPr>
              <a:t>nhận</a:t>
            </a:r>
            <a:r>
              <a:rPr lang="en-US" sz="2399" dirty="0">
                <a:solidFill>
                  <a:srgbClr val="000000"/>
                </a:solidFill>
                <a:latin typeface="Paytone One"/>
              </a:rPr>
              <a:t> </a:t>
            </a:r>
            <a:r>
              <a:rPr lang="en-US" sz="2399" dirty="0" err="1">
                <a:solidFill>
                  <a:srgbClr val="000000"/>
                </a:solidFill>
                <a:latin typeface="Paytone One"/>
              </a:rPr>
              <a:t>xét</a:t>
            </a:r>
            <a:r>
              <a:rPr lang="en-US" sz="2399" dirty="0">
                <a:solidFill>
                  <a:srgbClr val="000000"/>
                </a:solidFill>
                <a:latin typeface="Paytone One"/>
              </a:rPr>
              <a:t> </a:t>
            </a:r>
            <a:r>
              <a:rPr lang="en-US" sz="2399" dirty="0" err="1">
                <a:solidFill>
                  <a:srgbClr val="000000"/>
                </a:solidFill>
                <a:latin typeface="Paytone One"/>
              </a:rPr>
              <a:t>và</a:t>
            </a:r>
            <a:r>
              <a:rPr lang="en-US" sz="2399" dirty="0">
                <a:solidFill>
                  <a:srgbClr val="000000"/>
                </a:solidFill>
                <a:latin typeface="Paytone One"/>
              </a:rPr>
              <a:t> </a:t>
            </a:r>
            <a:r>
              <a:rPr lang="en-US" sz="2399" dirty="0" err="1">
                <a:solidFill>
                  <a:srgbClr val="000000"/>
                </a:solidFill>
                <a:latin typeface="Paytone One"/>
              </a:rPr>
              <a:t>đánh</a:t>
            </a:r>
            <a:r>
              <a:rPr lang="en-US" sz="2399" dirty="0">
                <a:solidFill>
                  <a:srgbClr val="000000"/>
                </a:solidFill>
                <a:latin typeface="Paytone One"/>
              </a:rPr>
              <a:t> </a:t>
            </a:r>
            <a:r>
              <a:rPr lang="en-US" sz="2399" dirty="0" err="1">
                <a:solidFill>
                  <a:srgbClr val="000000"/>
                </a:solidFill>
                <a:latin typeface="Paytone One"/>
              </a:rPr>
              <a:t>giá</a:t>
            </a:r>
            <a:r>
              <a:rPr lang="en-US" sz="2399" dirty="0">
                <a:solidFill>
                  <a:srgbClr val="000000"/>
                </a:solidFill>
                <a:latin typeface="Paytone One"/>
              </a:rPr>
              <a:t> </a:t>
            </a:r>
            <a:r>
              <a:rPr lang="en-US" sz="2399" dirty="0" err="1">
                <a:solidFill>
                  <a:srgbClr val="000000"/>
                </a:solidFill>
                <a:latin typeface="Paytone One"/>
              </a:rPr>
              <a:t>kết</a:t>
            </a:r>
            <a:r>
              <a:rPr lang="en-US" sz="2399" dirty="0">
                <a:solidFill>
                  <a:srgbClr val="000000"/>
                </a:solidFill>
                <a:latin typeface="Paytone One"/>
              </a:rPr>
              <a:t> </a:t>
            </a:r>
            <a:r>
              <a:rPr lang="en-US" sz="2399" dirty="0" err="1">
                <a:solidFill>
                  <a:srgbClr val="000000"/>
                </a:solidFill>
                <a:latin typeface="Paytone One"/>
              </a:rPr>
              <a:t>quả</a:t>
            </a:r>
            <a:r>
              <a:rPr lang="en-US" sz="2399" dirty="0">
                <a:solidFill>
                  <a:srgbClr val="000000"/>
                </a:solidFill>
                <a:latin typeface="Paytone One"/>
              </a:rPr>
              <a:t>.</a:t>
            </a:r>
          </a:p>
        </p:txBody>
      </p:sp>
      <p:sp>
        <p:nvSpPr>
          <p:cNvPr id="5" name="TextBox 5"/>
          <p:cNvSpPr txBox="1"/>
          <p:nvPr/>
        </p:nvSpPr>
        <p:spPr>
          <a:xfrm>
            <a:off x="2206909" y="1517887"/>
            <a:ext cx="15767471" cy="4016498"/>
          </a:xfrm>
          <a:prstGeom prst="rect">
            <a:avLst/>
          </a:prstGeom>
        </p:spPr>
        <p:txBody>
          <a:bodyPr lIns="0" tIns="0" rIns="0" bIns="0" rtlCol="0" anchor="t">
            <a:spAutoFit/>
          </a:bodyPr>
          <a:lstStyle/>
          <a:p>
            <a:pPr algn="just">
              <a:lnSpc>
                <a:spcPts val="5182"/>
              </a:lnSpc>
            </a:pPr>
            <a:r>
              <a:rPr lang="en-US" sz="3701" dirty="0">
                <a:solidFill>
                  <a:srgbClr val="F66819"/>
                </a:solidFill>
                <a:latin typeface="Paytone One"/>
              </a:rPr>
              <a:t>1. </a:t>
            </a:r>
            <a:r>
              <a:rPr lang="en-US" sz="3701" dirty="0" err="1">
                <a:solidFill>
                  <a:srgbClr val="F66819"/>
                </a:solidFill>
                <a:latin typeface="Paytone One"/>
              </a:rPr>
              <a:t>Mục</a:t>
            </a:r>
            <a:r>
              <a:rPr lang="en-US" sz="3701" dirty="0">
                <a:solidFill>
                  <a:srgbClr val="F66819"/>
                </a:solidFill>
                <a:latin typeface="Paytone One"/>
              </a:rPr>
              <a:t> </a:t>
            </a:r>
            <a:r>
              <a:rPr lang="en-US" sz="3701" dirty="0" err="1">
                <a:solidFill>
                  <a:srgbClr val="F66819"/>
                </a:solidFill>
                <a:latin typeface="Paytone One"/>
              </a:rPr>
              <a:t>tiêu</a:t>
            </a:r>
            <a:r>
              <a:rPr lang="en-US" sz="3701" dirty="0">
                <a:solidFill>
                  <a:srgbClr val="F66819"/>
                </a:solidFill>
                <a:latin typeface="Paytone One"/>
              </a:rPr>
              <a:t> </a:t>
            </a:r>
            <a:r>
              <a:rPr lang="en-US" sz="3701" dirty="0" err="1">
                <a:solidFill>
                  <a:srgbClr val="F66819"/>
                </a:solidFill>
                <a:latin typeface="Paytone One"/>
              </a:rPr>
              <a:t>nghiên</a:t>
            </a:r>
            <a:r>
              <a:rPr lang="en-US" sz="3701" dirty="0">
                <a:solidFill>
                  <a:srgbClr val="F66819"/>
                </a:solidFill>
                <a:latin typeface="Paytone One"/>
              </a:rPr>
              <a:t> </a:t>
            </a:r>
            <a:r>
              <a:rPr lang="en-US" sz="3701" dirty="0" err="1">
                <a:solidFill>
                  <a:srgbClr val="F66819"/>
                </a:solidFill>
                <a:latin typeface="Paytone One"/>
              </a:rPr>
              <a:t>cứu</a:t>
            </a:r>
            <a:endParaRPr lang="en-US" sz="3701" dirty="0">
              <a:solidFill>
                <a:srgbClr val="F66819"/>
              </a:solidFill>
              <a:latin typeface="Paytone One"/>
            </a:endParaRPr>
          </a:p>
          <a:p>
            <a:pPr algn="just">
              <a:lnSpc>
                <a:spcPts val="3701"/>
              </a:lnSpc>
            </a:pPr>
            <a:r>
              <a:rPr lang="en-US" sz="2644" dirty="0" err="1">
                <a:solidFill>
                  <a:srgbClr val="000000"/>
                </a:solidFill>
                <a:latin typeface="Paytone One"/>
              </a:rPr>
              <a:t>Tìm</a:t>
            </a:r>
            <a:r>
              <a:rPr lang="en-US" sz="2644" dirty="0">
                <a:solidFill>
                  <a:srgbClr val="000000"/>
                </a:solidFill>
                <a:latin typeface="Paytone One"/>
              </a:rPr>
              <a:t> </a:t>
            </a:r>
            <a:r>
              <a:rPr lang="en-US" sz="2644" dirty="0" err="1">
                <a:solidFill>
                  <a:srgbClr val="000000"/>
                </a:solidFill>
                <a:latin typeface="Paytone One"/>
              </a:rPr>
              <a:t>hiểu</a:t>
            </a:r>
            <a:r>
              <a:rPr lang="en-US" sz="2644" dirty="0">
                <a:solidFill>
                  <a:srgbClr val="000000"/>
                </a:solidFill>
                <a:latin typeface="Paytone One"/>
              </a:rPr>
              <a:t> </a:t>
            </a:r>
            <a:r>
              <a:rPr lang="en-US" sz="2644" dirty="0" err="1">
                <a:solidFill>
                  <a:srgbClr val="000000"/>
                </a:solidFill>
                <a:latin typeface="Paytone One"/>
              </a:rPr>
              <a:t>các</a:t>
            </a:r>
            <a:r>
              <a:rPr lang="en-US" sz="2644" dirty="0">
                <a:solidFill>
                  <a:srgbClr val="000000"/>
                </a:solidFill>
                <a:latin typeface="Paytone One"/>
              </a:rPr>
              <a:t> </a:t>
            </a:r>
            <a:r>
              <a:rPr lang="en-US" sz="2644" dirty="0" err="1">
                <a:solidFill>
                  <a:srgbClr val="000000"/>
                </a:solidFill>
                <a:latin typeface="Paytone One"/>
              </a:rPr>
              <a:t>phương</a:t>
            </a:r>
            <a:r>
              <a:rPr lang="en-US" sz="2644" dirty="0">
                <a:solidFill>
                  <a:srgbClr val="000000"/>
                </a:solidFill>
                <a:latin typeface="Paytone One"/>
              </a:rPr>
              <a:t> </a:t>
            </a:r>
            <a:r>
              <a:rPr lang="en-US" sz="2644" dirty="0" err="1">
                <a:solidFill>
                  <a:srgbClr val="000000"/>
                </a:solidFill>
                <a:latin typeface="Paytone One"/>
              </a:rPr>
              <a:t>pháp</a:t>
            </a:r>
            <a:r>
              <a:rPr lang="en-US" sz="2644" dirty="0">
                <a:solidFill>
                  <a:srgbClr val="000000"/>
                </a:solidFill>
                <a:latin typeface="Paytone One"/>
              </a:rPr>
              <a:t> </a:t>
            </a:r>
            <a:r>
              <a:rPr lang="en-US" sz="2644" dirty="0" err="1">
                <a:solidFill>
                  <a:srgbClr val="000000"/>
                </a:solidFill>
                <a:latin typeface="Paytone One"/>
              </a:rPr>
              <a:t>nhận</a:t>
            </a:r>
            <a:r>
              <a:rPr lang="en-US" sz="2644" dirty="0">
                <a:solidFill>
                  <a:srgbClr val="000000"/>
                </a:solidFill>
                <a:latin typeface="Paytone One"/>
              </a:rPr>
              <a:t> </a:t>
            </a:r>
            <a:r>
              <a:rPr lang="en-US" sz="2644" dirty="0" err="1">
                <a:solidFill>
                  <a:srgbClr val="000000"/>
                </a:solidFill>
                <a:latin typeface="Paytone One"/>
              </a:rPr>
              <a:t>dạng</a:t>
            </a:r>
            <a:r>
              <a:rPr lang="en-US" sz="2644" dirty="0">
                <a:solidFill>
                  <a:srgbClr val="000000"/>
                </a:solidFill>
                <a:latin typeface="Paytone One"/>
              </a:rPr>
              <a:t> </a:t>
            </a:r>
            <a:r>
              <a:rPr lang="en-US" sz="2644" dirty="0" err="1">
                <a:solidFill>
                  <a:srgbClr val="000000"/>
                </a:solidFill>
                <a:latin typeface="Paytone One"/>
              </a:rPr>
              <a:t>khuôn</a:t>
            </a:r>
            <a:r>
              <a:rPr lang="en-US" sz="2644" dirty="0">
                <a:solidFill>
                  <a:srgbClr val="000000"/>
                </a:solidFill>
                <a:latin typeface="Paytone One"/>
              </a:rPr>
              <a:t> </a:t>
            </a:r>
            <a:r>
              <a:rPr lang="en-US" sz="2644" dirty="0" err="1">
                <a:solidFill>
                  <a:srgbClr val="000000"/>
                </a:solidFill>
                <a:latin typeface="Paytone One"/>
              </a:rPr>
              <a:t>mặt</a:t>
            </a:r>
            <a:r>
              <a:rPr lang="en-US" sz="2644" dirty="0">
                <a:solidFill>
                  <a:srgbClr val="000000"/>
                </a:solidFill>
                <a:latin typeface="Paytone One"/>
              </a:rPr>
              <a:t> </a:t>
            </a:r>
            <a:r>
              <a:rPr lang="en-US" sz="2644" dirty="0" err="1">
                <a:solidFill>
                  <a:srgbClr val="000000"/>
                </a:solidFill>
                <a:latin typeface="Paytone One"/>
              </a:rPr>
              <a:t>người</a:t>
            </a:r>
            <a:r>
              <a:rPr lang="en-US" sz="2644" dirty="0">
                <a:solidFill>
                  <a:srgbClr val="000000"/>
                </a:solidFill>
                <a:latin typeface="Paytone One"/>
              </a:rPr>
              <a:t> </a:t>
            </a:r>
          </a:p>
          <a:p>
            <a:pPr marL="1141772" lvl="2" indent="-380591" algn="just">
              <a:lnSpc>
                <a:spcPts val="3701"/>
              </a:lnSpc>
              <a:buFont typeface="Arial"/>
              <a:buChar char="⚬"/>
            </a:pPr>
            <a:r>
              <a:rPr lang="en-US" sz="2644" dirty="0" err="1">
                <a:solidFill>
                  <a:srgbClr val="000000"/>
                </a:solidFill>
                <a:latin typeface="Paytone One"/>
              </a:rPr>
              <a:t>Nghiên</a:t>
            </a:r>
            <a:r>
              <a:rPr lang="en-US" sz="2644" dirty="0">
                <a:solidFill>
                  <a:srgbClr val="000000"/>
                </a:solidFill>
                <a:latin typeface="Paytone One"/>
              </a:rPr>
              <a:t> </a:t>
            </a:r>
            <a:r>
              <a:rPr lang="en-US" sz="2644" dirty="0" err="1">
                <a:solidFill>
                  <a:srgbClr val="000000"/>
                </a:solidFill>
                <a:latin typeface="Paytone One"/>
              </a:rPr>
              <a:t>cứu</a:t>
            </a:r>
            <a:r>
              <a:rPr lang="en-US" sz="2644" dirty="0">
                <a:solidFill>
                  <a:srgbClr val="000000"/>
                </a:solidFill>
                <a:latin typeface="Paytone One"/>
              </a:rPr>
              <a:t> </a:t>
            </a:r>
            <a:r>
              <a:rPr lang="en-US" sz="2644" dirty="0" err="1">
                <a:solidFill>
                  <a:srgbClr val="000000"/>
                </a:solidFill>
                <a:latin typeface="Paytone One"/>
              </a:rPr>
              <a:t>các</a:t>
            </a:r>
            <a:r>
              <a:rPr lang="en-US" sz="2644" dirty="0">
                <a:solidFill>
                  <a:srgbClr val="000000"/>
                </a:solidFill>
                <a:latin typeface="Paytone One"/>
              </a:rPr>
              <a:t> </a:t>
            </a:r>
            <a:r>
              <a:rPr lang="en-US" sz="2644" dirty="0" err="1">
                <a:solidFill>
                  <a:srgbClr val="000000"/>
                </a:solidFill>
                <a:latin typeface="Paytone One"/>
              </a:rPr>
              <a:t>phương</a:t>
            </a:r>
            <a:r>
              <a:rPr lang="en-US" sz="2644" dirty="0">
                <a:solidFill>
                  <a:srgbClr val="000000"/>
                </a:solidFill>
                <a:latin typeface="Paytone One"/>
              </a:rPr>
              <a:t> </a:t>
            </a:r>
            <a:r>
              <a:rPr lang="en-US" sz="2644" dirty="0" err="1">
                <a:solidFill>
                  <a:srgbClr val="000000"/>
                </a:solidFill>
                <a:latin typeface="Paytone One"/>
              </a:rPr>
              <a:t>pháp</a:t>
            </a:r>
            <a:r>
              <a:rPr lang="en-US" sz="2644" dirty="0">
                <a:solidFill>
                  <a:srgbClr val="000000"/>
                </a:solidFill>
                <a:latin typeface="Paytone One"/>
              </a:rPr>
              <a:t> </a:t>
            </a:r>
            <a:r>
              <a:rPr lang="en-US" sz="2644" dirty="0" err="1">
                <a:solidFill>
                  <a:srgbClr val="000000"/>
                </a:solidFill>
                <a:latin typeface="Paytone One"/>
              </a:rPr>
              <a:t>xử</a:t>
            </a:r>
            <a:r>
              <a:rPr lang="en-US" sz="2644" dirty="0">
                <a:solidFill>
                  <a:srgbClr val="000000"/>
                </a:solidFill>
                <a:latin typeface="Paytone One"/>
              </a:rPr>
              <a:t> </a:t>
            </a:r>
            <a:r>
              <a:rPr lang="en-US" sz="2644" dirty="0" err="1">
                <a:solidFill>
                  <a:srgbClr val="000000"/>
                </a:solidFill>
                <a:latin typeface="Paytone One"/>
              </a:rPr>
              <a:t>lý</a:t>
            </a:r>
            <a:r>
              <a:rPr lang="en-US" sz="2644" dirty="0">
                <a:solidFill>
                  <a:srgbClr val="000000"/>
                </a:solidFill>
                <a:latin typeface="Paytone One"/>
              </a:rPr>
              <a:t> </a:t>
            </a:r>
            <a:r>
              <a:rPr lang="en-US" sz="2644" dirty="0" err="1">
                <a:solidFill>
                  <a:srgbClr val="000000"/>
                </a:solidFill>
                <a:latin typeface="Paytone One"/>
              </a:rPr>
              <a:t>ảnh</a:t>
            </a:r>
            <a:r>
              <a:rPr lang="en-US" sz="2644" dirty="0">
                <a:solidFill>
                  <a:srgbClr val="000000"/>
                </a:solidFill>
                <a:latin typeface="Paytone One"/>
              </a:rPr>
              <a:t>, </a:t>
            </a:r>
            <a:r>
              <a:rPr lang="en-US" sz="2644" dirty="0" err="1">
                <a:solidFill>
                  <a:srgbClr val="000000"/>
                </a:solidFill>
                <a:latin typeface="Paytone One"/>
              </a:rPr>
              <a:t>nhận</a:t>
            </a:r>
            <a:r>
              <a:rPr lang="en-US" sz="2644" dirty="0">
                <a:solidFill>
                  <a:srgbClr val="000000"/>
                </a:solidFill>
                <a:latin typeface="Paytone One"/>
              </a:rPr>
              <a:t> </a:t>
            </a:r>
            <a:r>
              <a:rPr lang="en-US" sz="2644" dirty="0" err="1">
                <a:solidFill>
                  <a:srgbClr val="000000"/>
                </a:solidFill>
                <a:latin typeface="Paytone One"/>
              </a:rPr>
              <a:t>dạng</a:t>
            </a:r>
            <a:r>
              <a:rPr lang="en-US" sz="2644" dirty="0">
                <a:solidFill>
                  <a:srgbClr val="000000"/>
                </a:solidFill>
                <a:latin typeface="Paytone One"/>
              </a:rPr>
              <a:t> </a:t>
            </a:r>
            <a:r>
              <a:rPr lang="en-US" sz="2644" dirty="0" err="1">
                <a:solidFill>
                  <a:srgbClr val="000000"/>
                </a:solidFill>
                <a:latin typeface="Paytone One"/>
              </a:rPr>
              <a:t>khuôn</a:t>
            </a:r>
            <a:r>
              <a:rPr lang="en-US" sz="2644" dirty="0">
                <a:solidFill>
                  <a:srgbClr val="000000"/>
                </a:solidFill>
                <a:latin typeface="Paytone One"/>
              </a:rPr>
              <a:t> </a:t>
            </a:r>
            <a:r>
              <a:rPr lang="en-US" sz="2644" dirty="0" err="1">
                <a:solidFill>
                  <a:srgbClr val="000000"/>
                </a:solidFill>
                <a:latin typeface="Paytone One"/>
              </a:rPr>
              <a:t>mặt</a:t>
            </a:r>
            <a:r>
              <a:rPr lang="en-US" sz="2644" dirty="0">
                <a:solidFill>
                  <a:srgbClr val="000000"/>
                </a:solidFill>
                <a:latin typeface="Paytone One"/>
              </a:rPr>
              <a:t>, </a:t>
            </a:r>
            <a:r>
              <a:rPr lang="en-US" sz="2644" dirty="0" err="1">
                <a:solidFill>
                  <a:srgbClr val="000000"/>
                </a:solidFill>
                <a:latin typeface="Paytone One"/>
              </a:rPr>
              <a:t>phương</a:t>
            </a:r>
            <a:r>
              <a:rPr lang="en-US" sz="2644" dirty="0">
                <a:solidFill>
                  <a:srgbClr val="000000"/>
                </a:solidFill>
                <a:latin typeface="Paytone One"/>
              </a:rPr>
              <a:t> </a:t>
            </a:r>
            <a:r>
              <a:rPr lang="en-US" sz="2644" dirty="0" err="1">
                <a:solidFill>
                  <a:srgbClr val="000000"/>
                </a:solidFill>
                <a:latin typeface="Paytone One"/>
              </a:rPr>
              <a:t>pháp</a:t>
            </a:r>
            <a:r>
              <a:rPr lang="en-US" sz="2644" dirty="0">
                <a:solidFill>
                  <a:srgbClr val="000000"/>
                </a:solidFill>
                <a:latin typeface="Paytone One"/>
              </a:rPr>
              <a:t> </a:t>
            </a:r>
            <a:r>
              <a:rPr lang="en-US" sz="2644" dirty="0" err="1">
                <a:solidFill>
                  <a:srgbClr val="000000"/>
                </a:solidFill>
                <a:latin typeface="Paytone One"/>
              </a:rPr>
              <a:t>học</a:t>
            </a:r>
            <a:r>
              <a:rPr lang="en-US" sz="2644" dirty="0">
                <a:solidFill>
                  <a:srgbClr val="000000"/>
                </a:solidFill>
                <a:latin typeface="Paytone One"/>
              </a:rPr>
              <a:t> </a:t>
            </a:r>
            <a:r>
              <a:rPr lang="en-US" sz="2644" dirty="0" err="1">
                <a:solidFill>
                  <a:srgbClr val="000000"/>
                </a:solidFill>
                <a:latin typeface="Paytone One"/>
              </a:rPr>
              <a:t>máy</a:t>
            </a:r>
            <a:r>
              <a:rPr lang="en-US" sz="2644" dirty="0">
                <a:solidFill>
                  <a:srgbClr val="000000"/>
                </a:solidFill>
                <a:latin typeface="Paytone One"/>
              </a:rPr>
              <a:t>.</a:t>
            </a:r>
          </a:p>
          <a:p>
            <a:pPr marL="1141772" lvl="2" indent="-380591" algn="just">
              <a:lnSpc>
                <a:spcPts val="4680"/>
              </a:lnSpc>
              <a:buFont typeface="Arial"/>
              <a:buChar char="⚬"/>
            </a:pPr>
            <a:r>
              <a:rPr lang="en-US" sz="2644" dirty="0" err="1">
                <a:solidFill>
                  <a:srgbClr val="000000"/>
                </a:solidFill>
                <a:latin typeface="Paytone One"/>
              </a:rPr>
              <a:t>Phát</a:t>
            </a:r>
            <a:r>
              <a:rPr lang="en-US" sz="2644" dirty="0">
                <a:solidFill>
                  <a:srgbClr val="000000"/>
                </a:solidFill>
                <a:latin typeface="Paytone One"/>
              </a:rPr>
              <a:t> </a:t>
            </a:r>
            <a:r>
              <a:rPr lang="en-US" sz="2644" dirty="0" err="1">
                <a:solidFill>
                  <a:srgbClr val="000000"/>
                </a:solidFill>
                <a:latin typeface="Paytone One"/>
              </a:rPr>
              <a:t>biểu</a:t>
            </a:r>
            <a:r>
              <a:rPr lang="en-US" sz="2644" dirty="0">
                <a:solidFill>
                  <a:srgbClr val="000000"/>
                </a:solidFill>
                <a:latin typeface="Paytone One"/>
              </a:rPr>
              <a:t>, </a:t>
            </a:r>
            <a:r>
              <a:rPr lang="en-US" sz="2644" dirty="0" err="1">
                <a:solidFill>
                  <a:srgbClr val="000000"/>
                </a:solidFill>
                <a:latin typeface="Paytone One"/>
              </a:rPr>
              <a:t>phân</a:t>
            </a:r>
            <a:r>
              <a:rPr lang="en-US" sz="2644" dirty="0">
                <a:solidFill>
                  <a:srgbClr val="000000"/>
                </a:solidFill>
                <a:latin typeface="Paytone One"/>
              </a:rPr>
              <a:t> </a:t>
            </a:r>
            <a:r>
              <a:rPr lang="en-US" sz="2644" dirty="0" err="1">
                <a:solidFill>
                  <a:srgbClr val="000000"/>
                </a:solidFill>
                <a:latin typeface="Paytone One"/>
              </a:rPr>
              <a:t>tích</a:t>
            </a:r>
            <a:r>
              <a:rPr lang="en-US" sz="2644" dirty="0">
                <a:solidFill>
                  <a:srgbClr val="000000"/>
                </a:solidFill>
                <a:latin typeface="Paytone One"/>
              </a:rPr>
              <a:t> </a:t>
            </a:r>
            <a:r>
              <a:rPr lang="en-US" sz="2644" dirty="0" err="1">
                <a:solidFill>
                  <a:srgbClr val="000000"/>
                </a:solidFill>
                <a:latin typeface="Paytone One"/>
              </a:rPr>
              <a:t>và</a:t>
            </a:r>
            <a:r>
              <a:rPr lang="en-US" sz="2644" dirty="0">
                <a:solidFill>
                  <a:srgbClr val="000000"/>
                </a:solidFill>
                <a:latin typeface="Paytone One"/>
              </a:rPr>
              <a:t> </a:t>
            </a:r>
            <a:r>
              <a:rPr lang="en-US" sz="2644" dirty="0" err="1">
                <a:solidFill>
                  <a:srgbClr val="000000"/>
                </a:solidFill>
                <a:latin typeface="Paytone One"/>
              </a:rPr>
              <a:t>cài</a:t>
            </a:r>
            <a:r>
              <a:rPr lang="en-US" sz="2644" dirty="0">
                <a:solidFill>
                  <a:srgbClr val="000000"/>
                </a:solidFill>
                <a:latin typeface="Paytone One"/>
              </a:rPr>
              <a:t> </a:t>
            </a:r>
            <a:r>
              <a:rPr lang="en-US" sz="2644" dirty="0" err="1">
                <a:solidFill>
                  <a:srgbClr val="000000"/>
                </a:solidFill>
                <a:latin typeface="Paytone One"/>
              </a:rPr>
              <a:t>đặt</a:t>
            </a:r>
            <a:r>
              <a:rPr lang="en-US" sz="2644" dirty="0">
                <a:solidFill>
                  <a:srgbClr val="000000"/>
                </a:solidFill>
                <a:latin typeface="Paytone One"/>
              </a:rPr>
              <a:t> </a:t>
            </a:r>
            <a:r>
              <a:rPr lang="en-US" sz="2644" dirty="0" err="1">
                <a:solidFill>
                  <a:srgbClr val="000000"/>
                </a:solidFill>
                <a:latin typeface="Paytone One"/>
              </a:rPr>
              <a:t>giải</a:t>
            </a:r>
            <a:r>
              <a:rPr lang="en-US" sz="2644" dirty="0">
                <a:solidFill>
                  <a:srgbClr val="000000"/>
                </a:solidFill>
                <a:latin typeface="Paytone One"/>
              </a:rPr>
              <a:t> </a:t>
            </a:r>
            <a:r>
              <a:rPr lang="en-US" sz="2644" dirty="0" err="1">
                <a:solidFill>
                  <a:srgbClr val="000000"/>
                </a:solidFill>
                <a:latin typeface="Paytone One"/>
              </a:rPr>
              <a:t>thuật</a:t>
            </a:r>
            <a:r>
              <a:rPr lang="en-US" sz="2644" dirty="0">
                <a:solidFill>
                  <a:srgbClr val="000000"/>
                </a:solidFill>
                <a:latin typeface="Paytone One"/>
              </a:rPr>
              <a:t> </a:t>
            </a:r>
            <a:r>
              <a:rPr lang="en-US" sz="2644" dirty="0" err="1">
                <a:solidFill>
                  <a:srgbClr val="000000"/>
                </a:solidFill>
                <a:latin typeface="Paytone One"/>
              </a:rPr>
              <a:t>cho</a:t>
            </a:r>
            <a:r>
              <a:rPr lang="en-US" sz="2644" dirty="0">
                <a:solidFill>
                  <a:srgbClr val="000000"/>
                </a:solidFill>
                <a:latin typeface="Paytone One"/>
              </a:rPr>
              <a:t> </a:t>
            </a:r>
            <a:r>
              <a:rPr lang="en-US" sz="2644" dirty="0" err="1">
                <a:solidFill>
                  <a:srgbClr val="000000"/>
                </a:solidFill>
                <a:latin typeface="Paytone One"/>
              </a:rPr>
              <a:t>bài</a:t>
            </a:r>
            <a:r>
              <a:rPr lang="en-US" sz="2644" dirty="0">
                <a:solidFill>
                  <a:srgbClr val="000000"/>
                </a:solidFill>
                <a:latin typeface="Paytone One"/>
              </a:rPr>
              <a:t> </a:t>
            </a:r>
            <a:r>
              <a:rPr lang="en-US" sz="2644" dirty="0" err="1">
                <a:solidFill>
                  <a:srgbClr val="000000"/>
                </a:solidFill>
                <a:latin typeface="Paytone One"/>
              </a:rPr>
              <a:t>toán</a:t>
            </a:r>
            <a:r>
              <a:rPr lang="en-US" sz="2644" dirty="0">
                <a:solidFill>
                  <a:srgbClr val="000000"/>
                </a:solidFill>
                <a:latin typeface="Paytone One"/>
              </a:rPr>
              <a:t> </a:t>
            </a:r>
            <a:r>
              <a:rPr lang="en-US" sz="2644" dirty="0" err="1">
                <a:solidFill>
                  <a:srgbClr val="000000"/>
                </a:solidFill>
                <a:latin typeface="Paytone One"/>
              </a:rPr>
              <a:t>đặt</a:t>
            </a:r>
            <a:r>
              <a:rPr lang="en-US" sz="2644" dirty="0">
                <a:solidFill>
                  <a:srgbClr val="000000"/>
                </a:solidFill>
                <a:latin typeface="Paytone One"/>
              </a:rPr>
              <a:t> </a:t>
            </a:r>
            <a:r>
              <a:rPr lang="en-US" sz="2644" dirty="0" err="1">
                <a:solidFill>
                  <a:srgbClr val="000000"/>
                </a:solidFill>
                <a:latin typeface="Paytone One"/>
              </a:rPr>
              <a:t>ra.</a:t>
            </a:r>
            <a:endParaRPr lang="en-US" sz="2644" dirty="0">
              <a:solidFill>
                <a:srgbClr val="000000"/>
              </a:solidFill>
              <a:latin typeface="Paytone One"/>
            </a:endParaRPr>
          </a:p>
          <a:p>
            <a:pPr marL="1141772" lvl="2" indent="-380591" algn="just">
              <a:lnSpc>
                <a:spcPts val="3701"/>
              </a:lnSpc>
              <a:buFont typeface="Arial"/>
              <a:buChar char="⚬"/>
            </a:pPr>
            <a:r>
              <a:rPr lang="en-US" sz="2644" dirty="0" err="1">
                <a:solidFill>
                  <a:srgbClr val="000000"/>
                </a:solidFill>
                <a:latin typeface="Paytone One"/>
              </a:rPr>
              <a:t>Phân</a:t>
            </a:r>
            <a:r>
              <a:rPr lang="en-US" sz="2644" dirty="0">
                <a:solidFill>
                  <a:srgbClr val="000000"/>
                </a:solidFill>
                <a:latin typeface="Paytone One"/>
              </a:rPr>
              <a:t> </a:t>
            </a:r>
            <a:r>
              <a:rPr lang="en-US" sz="2644" dirty="0" err="1">
                <a:solidFill>
                  <a:srgbClr val="000000"/>
                </a:solidFill>
                <a:latin typeface="Paytone One"/>
              </a:rPr>
              <a:t>tích</a:t>
            </a:r>
            <a:r>
              <a:rPr lang="en-US" sz="2644" dirty="0">
                <a:solidFill>
                  <a:srgbClr val="000000"/>
                </a:solidFill>
                <a:latin typeface="Paytone One"/>
              </a:rPr>
              <a:t>, </a:t>
            </a:r>
            <a:r>
              <a:rPr lang="en-US" sz="2644" dirty="0" err="1">
                <a:solidFill>
                  <a:srgbClr val="000000"/>
                </a:solidFill>
                <a:latin typeface="Paytone One"/>
              </a:rPr>
              <a:t>thiết</a:t>
            </a:r>
            <a:r>
              <a:rPr lang="en-US" sz="2644" dirty="0">
                <a:solidFill>
                  <a:srgbClr val="000000"/>
                </a:solidFill>
                <a:latin typeface="Paytone One"/>
              </a:rPr>
              <a:t> </a:t>
            </a:r>
            <a:r>
              <a:rPr lang="en-US" sz="2644" dirty="0" err="1">
                <a:solidFill>
                  <a:srgbClr val="000000"/>
                </a:solidFill>
                <a:latin typeface="Paytone One"/>
              </a:rPr>
              <a:t>kế</a:t>
            </a:r>
            <a:r>
              <a:rPr lang="en-US" sz="2644" dirty="0">
                <a:solidFill>
                  <a:srgbClr val="000000"/>
                </a:solidFill>
                <a:latin typeface="Paytone One"/>
              </a:rPr>
              <a:t> </a:t>
            </a:r>
            <a:r>
              <a:rPr lang="en-US" sz="2644" dirty="0" err="1">
                <a:solidFill>
                  <a:srgbClr val="000000"/>
                </a:solidFill>
                <a:latin typeface="Paytone One"/>
              </a:rPr>
              <a:t>và</a:t>
            </a:r>
            <a:r>
              <a:rPr lang="en-US" sz="2644" dirty="0">
                <a:solidFill>
                  <a:srgbClr val="000000"/>
                </a:solidFill>
                <a:latin typeface="Paytone One"/>
              </a:rPr>
              <a:t> </a:t>
            </a:r>
            <a:r>
              <a:rPr lang="en-US" sz="2644" dirty="0" err="1">
                <a:solidFill>
                  <a:srgbClr val="000000"/>
                </a:solidFill>
                <a:latin typeface="Paytone One"/>
              </a:rPr>
              <a:t>kiến</a:t>
            </a:r>
            <a:r>
              <a:rPr lang="en-US" sz="2644" dirty="0">
                <a:solidFill>
                  <a:srgbClr val="000000"/>
                </a:solidFill>
                <a:latin typeface="Paytone One"/>
              </a:rPr>
              <a:t> </a:t>
            </a:r>
            <a:r>
              <a:rPr lang="en-US" sz="2644" dirty="0" err="1">
                <a:solidFill>
                  <a:srgbClr val="000000"/>
                </a:solidFill>
                <a:latin typeface="Paytone One"/>
              </a:rPr>
              <a:t>thức</a:t>
            </a:r>
            <a:r>
              <a:rPr lang="en-US" sz="2644" dirty="0">
                <a:solidFill>
                  <a:srgbClr val="000000"/>
                </a:solidFill>
                <a:latin typeface="Paytone One"/>
              </a:rPr>
              <a:t> </a:t>
            </a:r>
            <a:r>
              <a:rPr lang="en-US" sz="2644" dirty="0" err="1">
                <a:solidFill>
                  <a:srgbClr val="000000"/>
                </a:solidFill>
                <a:latin typeface="Paytone One"/>
              </a:rPr>
              <a:t>về</a:t>
            </a:r>
            <a:r>
              <a:rPr lang="en-US" sz="2644" dirty="0">
                <a:solidFill>
                  <a:srgbClr val="000000"/>
                </a:solidFill>
                <a:latin typeface="Paytone One"/>
              </a:rPr>
              <a:t> </a:t>
            </a:r>
            <a:r>
              <a:rPr lang="en-US" sz="2644" dirty="0" err="1">
                <a:solidFill>
                  <a:srgbClr val="000000"/>
                </a:solidFill>
                <a:latin typeface="Paytone One"/>
              </a:rPr>
              <a:t>học</a:t>
            </a:r>
            <a:r>
              <a:rPr lang="en-US" sz="2644" dirty="0">
                <a:solidFill>
                  <a:srgbClr val="000000"/>
                </a:solidFill>
                <a:latin typeface="Paytone One"/>
              </a:rPr>
              <a:t> </a:t>
            </a:r>
            <a:r>
              <a:rPr lang="en-US" sz="2644" dirty="0" err="1">
                <a:solidFill>
                  <a:srgbClr val="000000"/>
                </a:solidFill>
                <a:latin typeface="Paytone One"/>
              </a:rPr>
              <a:t>máy</a:t>
            </a:r>
            <a:r>
              <a:rPr lang="en-US" sz="2644" dirty="0">
                <a:solidFill>
                  <a:srgbClr val="000000"/>
                </a:solidFill>
                <a:latin typeface="Paytone One"/>
              </a:rPr>
              <a:t> </a:t>
            </a:r>
          </a:p>
          <a:p>
            <a:pPr marL="1141772" lvl="2" indent="-380591" algn="just">
              <a:lnSpc>
                <a:spcPts val="3701"/>
              </a:lnSpc>
              <a:buFont typeface="Arial"/>
              <a:buChar char="⚬"/>
            </a:pPr>
            <a:r>
              <a:rPr lang="en-US" sz="2644" dirty="0" err="1">
                <a:solidFill>
                  <a:srgbClr val="000000"/>
                </a:solidFill>
                <a:latin typeface="Paytone One"/>
              </a:rPr>
              <a:t>Đánh</a:t>
            </a:r>
            <a:r>
              <a:rPr lang="en-US" sz="2644" dirty="0">
                <a:solidFill>
                  <a:srgbClr val="000000"/>
                </a:solidFill>
                <a:latin typeface="Paytone One"/>
              </a:rPr>
              <a:t> </a:t>
            </a:r>
            <a:r>
              <a:rPr lang="en-US" sz="2644" dirty="0" err="1">
                <a:solidFill>
                  <a:srgbClr val="000000"/>
                </a:solidFill>
                <a:latin typeface="Paytone One"/>
              </a:rPr>
              <a:t>giá</a:t>
            </a:r>
            <a:r>
              <a:rPr lang="en-US" sz="2644" dirty="0">
                <a:solidFill>
                  <a:srgbClr val="000000"/>
                </a:solidFill>
                <a:latin typeface="Paytone One"/>
              </a:rPr>
              <a:t> </a:t>
            </a:r>
            <a:r>
              <a:rPr lang="en-US" sz="2644" dirty="0" err="1">
                <a:solidFill>
                  <a:srgbClr val="000000"/>
                </a:solidFill>
                <a:latin typeface="Paytone One"/>
              </a:rPr>
              <a:t>kết</a:t>
            </a:r>
            <a:r>
              <a:rPr lang="en-US" sz="2644" dirty="0">
                <a:solidFill>
                  <a:srgbClr val="000000"/>
                </a:solidFill>
                <a:latin typeface="Paytone One"/>
              </a:rPr>
              <a:t> </a:t>
            </a:r>
            <a:r>
              <a:rPr lang="en-US" sz="2644" dirty="0" err="1">
                <a:solidFill>
                  <a:srgbClr val="000000"/>
                </a:solidFill>
                <a:latin typeface="Paytone One"/>
              </a:rPr>
              <a:t>quả</a:t>
            </a:r>
            <a:r>
              <a:rPr lang="en-US" sz="2644" dirty="0">
                <a:solidFill>
                  <a:srgbClr val="000000"/>
                </a:solidFill>
                <a:latin typeface="Paytone One"/>
              </a:rPr>
              <a:t> </a:t>
            </a:r>
            <a:r>
              <a:rPr lang="en-US" sz="2644" dirty="0" err="1">
                <a:solidFill>
                  <a:srgbClr val="000000"/>
                </a:solidFill>
                <a:latin typeface="Paytone One"/>
              </a:rPr>
              <a:t>theo</a:t>
            </a:r>
            <a:r>
              <a:rPr lang="en-US" sz="2644" dirty="0">
                <a:solidFill>
                  <a:srgbClr val="000000"/>
                </a:solidFill>
                <a:latin typeface="Paytone One"/>
              </a:rPr>
              <a:t> </a:t>
            </a:r>
            <a:r>
              <a:rPr lang="en-US" sz="2644" dirty="0" err="1">
                <a:solidFill>
                  <a:srgbClr val="000000"/>
                </a:solidFill>
                <a:latin typeface="Paytone One"/>
              </a:rPr>
              <a:t>yêu</a:t>
            </a:r>
            <a:r>
              <a:rPr lang="en-US" sz="2644" dirty="0">
                <a:solidFill>
                  <a:srgbClr val="000000"/>
                </a:solidFill>
                <a:latin typeface="Paytone One"/>
              </a:rPr>
              <a:t> </a:t>
            </a:r>
            <a:r>
              <a:rPr lang="en-US" sz="2644" dirty="0" err="1">
                <a:solidFill>
                  <a:srgbClr val="000000"/>
                </a:solidFill>
                <a:latin typeface="Paytone One"/>
              </a:rPr>
              <a:t>cầu</a:t>
            </a:r>
            <a:r>
              <a:rPr lang="en-US" sz="2644" dirty="0">
                <a:solidFill>
                  <a:srgbClr val="000000"/>
                </a:solidFill>
                <a:latin typeface="Paytone One"/>
              </a:rPr>
              <a:t> </a:t>
            </a:r>
            <a:r>
              <a:rPr lang="en-US" sz="2644" dirty="0" err="1">
                <a:solidFill>
                  <a:srgbClr val="000000"/>
                </a:solidFill>
                <a:latin typeface="Paytone One"/>
              </a:rPr>
              <a:t>của</a:t>
            </a:r>
            <a:r>
              <a:rPr lang="en-US" sz="2644" dirty="0">
                <a:solidFill>
                  <a:srgbClr val="000000"/>
                </a:solidFill>
                <a:latin typeface="Paytone One"/>
              </a:rPr>
              <a:t> </a:t>
            </a:r>
            <a:r>
              <a:rPr lang="en-US" sz="2644" dirty="0" err="1">
                <a:solidFill>
                  <a:srgbClr val="000000"/>
                </a:solidFill>
                <a:latin typeface="Paytone One"/>
              </a:rPr>
              <a:t>đề</a:t>
            </a:r>
            <a:r>
              <a:rPr lang="en-US" sz="2644" dirty="0">
                <a:solidFill>
                  <a:srgbClr val="000000"/>
                </a:solidFill>
                <a:latin typeface="Paytone One"/>
              </a:rPr>
              <a:t> </a:t>
            </a:r>
            <a:r>
              <a:rPr lang="en-US" sz="2644" dirty="0" err="1">
                <a:solidFill>
                  <a:srgbClr val="000000"/>
                </a:solidFill>
                <a:latin typeface="Paytone One"/>
              </a:rPr>
              <a:t>tài</a:t>
            </a:r>
            <a:r>
              <a:rPr lang="en-US" sz="2644" dirty="0">
                <a:solidFill>
                  <a:srgbClr val="000000"/>
                </a:solidFill>
                <a:latin typeface="Paytone One"/>
              </a:rPr>
              <a:t> </a:t>
            </a:r>
          </a:p>
          <a:p>
            <a:pPr algn="just">
              <a:lnSpc>
                <a:spcPts val="3553"/>
              </a:lnSpc>
            </a:pPr>
            <a:endParaRPr lang="en-US" sz="2644" dirty="0">
              <a:solidFill>
                <a:srgbClr val="000000"/>
              </a:solidFill>
              <a:latin typeface="Paytone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9B9F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48577"/>
            <a:ext cx="9696760" cy="10784153"/>
            <a:chOff x="0" y="0"/>
            <a:chExt cx="2553879" cy="2840271"/>
          </a:xfrm>
        </p:grpSpPr>
        <p:sp>
          <p:nvSpPr>
            <p:cNvPr id="3" name="Freeform 3"/>
            <p:cNvSpPr/>
            <p:nvPr/>
          </p:nvSpPr>
          <p:spPr>
            <a:xfrm>
              <a:off x="0" y="0"/>
              <a:ext cx="2553879" cy="2840271"/>
            </a:xfrm>
            <a:custGeom>
              <a:avLst/>
              <a:gdLst/>
              <a:ahLst/>
              <a:cxnLst/>
              <a:rect l="l" t="t" r="r" b="b"/>
              <a:pathLst>
                <a:path w="2553879" h="2840271">
                  <a:moveTo>
                    <a:pt x="0" y="0"/>
                  </a:moveTo>
                  <a:lnTo>
                    <a:pt x="2553879" y="0"/>
                  </a:lnTo>
                  <a:lnTo>
                    <a:pt x="2553879" y="2840271"/>
                  </a:lnTo>
                  <a:lnTo>
                    <a:pt x="0" y="2840271"/>
                  </a:lnTo>
                  <a:close/>
                </a:path>
              </a:pathLst>
            </a:custGeom>
            <a:solidFill>
              <a:srgbClr val="FFFFFF"/>
            </a:solidFill>
          </p:spPr>
          <p:txBody>
            <a:bodyPr/>
            <a:lstStyle/>
            <a:p>
              <a:endParaRPr lang="en-US"/>
            </a:p>
          </p:txBody>
        </p:sp>
        <p:sp>
          <p:nvSpPr>
            <p:cNvPr id="4" name="TextBox 4"/>
            <p:cNvSpPr txBox="1"/>
            <p:nvPr/>
          </p:nvSpPr>
          <p:spPr>
            <a:xfrm>
              <a:off x="0" y="-38100"/>
              <a:ext cx="2553879" cy="287837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308085" y="2580600"/>
            <a:ext cx="8979915" cy="7706400"/>
          </a:xfrm>
          <a:custGeom>
            <a:avLst/>
            <a:gdLst/>
            <a:ahLst/>
            <a:cxnLst/>
            <a:rect l="l" t="t" r="r" b="b"/>
            <a:pathLst>
              <a:path w="8979915" h="7706400">
                <a:moveTo>
                  <a:pt x="0" y="0"/>
                </a:moveTo>
                <a:lnTo>
                  <a:pt x="8979915" y="0"/>
                </a:lnTo>
                <a:lnTo>
                  <a:pt x="8979915" y="7706400"/>
                </a:lnTo>
                <a:lnTo>
                  <a:pt x="0" y="770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944471" y="702595"/>
            <a:ext cx="4525842" cy="4637789"/>
          </a:xfrm>
          <a:custGeom>
            <a:avLst/>
            <a:gdLst/>
            <a:ahLst/>
            <a:cxnLst/>
            <a:rect l="l" t="t" r="r" b="b"/>
            <a:pathLst>
              <a:path w="4525842" h="4637789">
                <a:moveTo>
                  <a:pt x="0" y="0"/>
                </a:moveTo>
                <a:lnTo>
                  <a:pt x="4525842" y="0"/>
                </a:lnTo>
                <a:lnTo>
                  <a:pt x="4525842" y="4637788"/>
                </a:lnTo>
                <a:lnTo>
                  <a:pt x="0" y="4637788"/>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741026" y="8237055"/>
            <a:ext cx="7559836" cy="493395"/>
          </a:xfrm>
          <a:prstGeom prst="rect">
            <a:avLst/>
          </a:prstGeom>
        </p:spPr>
        <p:txBody>
          <a:bodyPr lIns="0" tIns="0" rIns="0" bIns="0" rtlCol="0" anchor="t">
            <a:spAutoFit/>
          </a:bodyPr>
          <a:lstStyle/>
          <a:p>
            <a:pPr marL="0" lvl="0" indent="0" algn="l">
              <a:lnSpc>
                <a:spcPts val="4199"/>
              </a:lnSpc>
              <a:spcBef>
                <a:spcPct val="0"/>
              </a:spcBef>
            </a:pPr>
            <a:r>
              <a:rPr lang="en-US" sz="2799">
                <a:solidFill>
                  <a:srgbClr val="000000"/>
                </a:solidFill>
                <a:latin typeface="Paytone One"/>
              </a:rPr>
              <a:t>Thực thi chương trình và phân tích dữ liệu </a:t>
            </a:r>
          </a:p>
        </p:txBody>
      </p:sp>
      <p:sp>
        <p:nvSpPr>
          <p:cNvPr id="8" name="TextBox 8"/>
          <p:cNvSpPr txBox="1"/>
          <p:nvPr/>
        </p:nvSpPr>
        <p:spPr>
          <a:xfrm>
            <a:off x="1449211" y="5732250"/>
            <a:ext cx="5787336" cy="2393539"/>
          </a:xfrm>
          <a:prstGeom prst="rect">
            <a:avLst/>
          </a:prstGeom>
        </p:spPr>
        <p:txBody>
          <a:bodyPr lIns="0" tIns="0" rIns="0" bIns="0" rtlCol="0" anchor="t">
            <a:spAutoFit/>
          </a:bodyPr>
          <a:lstStyle/>
          <a:p>
            <a:pPr marL="0" lvl="0" indent="0" algn="ctr">
              <a:lnSpc>
                <a:spcPts val="9565"/>
              </a:lnSpc>
            </a:pPr>
            <a:r>
              <a:rPr lang="en-US" sz="7302" dirty="0">
                <a:solidFill>
                  <a:srgbClr val="000000"/>
                </a:solidFill>
                <a:latin typeface="Paytone One"/>
              </a:rPr>
              <a:t>KẾT QUẢ VÀ PHÂN TÍCH</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grpId="0" nodeType="clickEffect">
                                  <p:stCondLst>
                                    <p:cond delay="0"/>
                                  </p:stCondLst>
                                  <p:childTnLst>
                                    <p:animRot by="21600000">
                                      <p:cBhvr>
                                        <p:cTn id="11"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54154" y="3581130"/>
            <a:ext cx="3451574" cy="4981129"/>
            <a:chOff x="0" y="0"/>
            <a:chExt cx="909057" cy="1311902"/>
          </a:xfrm>
        </p:grpSpPr>
        <p:sp>
          <p:nvSpPr>
            <p:cNvPr id="3" name="Freeform 3"/>
            <p:cNvSpPr/>
            <p:nvPr/>
          </p:nvSpPr>
          <p:spPr>
            <a:xfrm>
              <a:off x="0" y="0"/>
              <a:ext cx="909057" cy="1311902"/>
            </a:xfrm>
            <a:custGeom>
              <a:avLst/>
              <a:gdLst/>
              <a:ahLst/>
              <a:cxnLst/>
              <a:rect l="l" t="t" r="r" b="b"/>
              <a:pathLst>
                <a:path w="909057" h="1311902">
                  <a:moveTo>
                    <a:pt x="76262" y="0"/>
                  </a:moveTo>
                  <a:lnTo>
                    <a:pt x="832794" y="0"/>
                  </a:lnTo>
                  <a:cubicBezTo>
                    <a:pt x="874913" y="0"/>
                    <a:pt x="909057" y="34144"/>
                    <a:pt x="909057" y="76262"/>
                  </a:cubicBezTo>
                  <a:lnTo>
                    <a:pt x="909057" y="1235640"/>
                  </a:lnTo>
                  <a:cubicBezTo>
                    <a:pt x="909057" y="1277758"/>
                    <a:pt x="874913" y="1311902"/>
                    <a:pt x="832794" y="1311902"/>
                  </a:cubicBezTo>
                  <a:lnTo>
                    <a:pt x="76262" y="1311902"/>
                  </a:lnTo>
                  <a:cubicBezTo>
                    <a:pt x="34144" y="1311902"/>
                    <a:pt x="0" y="1277758"/>
                    <a:pt x="0" y="1235640"/>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endParaRPr lang="en-US"/>
            </a:p>
          </p:txBody>
        </p:sp>
        <p:sp>
          <p:nvSpPr>
            <p:cNvPr id="4" name="TextBox 4"/>
            <p:cNvSpPr txBox="1"/>
            <p:nvPr/>
          </p:nvSpPr>
          <p:spPr>
            <a:xfrm>
              <a:off x="0" y="-38100"/>
              <a:ext cx="909057" cy="135000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3388382" y="3581130"/>
            <a:ext cx="3451574" cy="4981129"/>
            <a:chOff x="0" y="0"/>
            <a:chExt cx="909057" cy="1311902"/>
          </a:xfrm>
        </p:grpSpPr>
        <p:sp>
          <p:nvSpPr>
            <p:cNvPr id="6" name="Freeform 6"/>
            <p:cNvSpPr/>
            <p:nvPr/>
          </p:nvSpPr>
          <p:spPr>
            <a:xfrm>
              <a:off x="0" y="0"/>
              <a:ext cx="909057" cy="1311902"/>
            </a:xfrm>
            <a:custGeom>
              <a:avLst/>
              <a:gdLst/>
              <a:ahLst/>
              <a:cxnLst/>
              <a:rect l="l" t="t" r="r" b="b"/>
              <a:pathLst>
                <a:path w="909057" h="1311902">
                  <a:moveTo>
                    <a:pt x="76262" y="0"/>
                  </a:moveTo>
                  <a:lnTo>
                    <a:pt x="832794" y="0"/>
                  </a:lnTo>
                  <a:cubicBezTo>
                    <a:pt x="874913" y="0"/>
                    <a:pt x="909057" y="34144"/>
                    <a:pt x="909057" y="76262"/>
                  </a:cubicBezTo>
                  <a:lnTo>
                    <a:pt x="909057" y="1235640"/>
                  </a:lnTo>
                  <a:cubicBezTo>
                    <a:pt x="909057" y="1277758"/>
                    <a:pt x="874913" y="1311902"/>
                    <a:pt x="832794" y="1311902"/>
                  </a:cubicBezTo>
                  <a:lnTo>
                    <a:pt x="76262" y="1311902"/>
                  </a:lnTo>
                  <a:cubicBezTo>
                    <a:pt x="34144" y="1311902"/>
                    <a:pt x="0" y="1277758"/>
                    <a:pt x="0" y="1235640"/>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endParaRPr lang="en-US"/>
            </a:p>
          </p:txBody>
        </p:sp>
        <p:sp>
          <p:nvSpPr>
            <p:cNvPr id="7" name="TextBox 7"/>
            <p:cNvSpPr txBox="1"/>
            <p:nvPr/>
          </p:nvSpPr>
          <p:spPr>
            <a:xfrm>
              <a:off x="0" y="-38100"/>
              <a:ext cx="909057" cy="135000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771893" y="3581130"/>
            <a:ext cx="3451574" cy="4981129"/>
            <a:chOff x="0" y="0"/>
            <a:chExt cx="909057" cy="1311902"/>
          </a:xfrm>
        </p:grpSpPr>
        <p:sp>
          <p:nvSpPr>
            <p:cNvPr id="9" name="Freeform 9"/>
            <p:cNvSpPr/>
            <p:nvPr/>
          </p:nvSpPr>
          <p:spPr>
            <a:xfrm>
              <a:off x="0" y="0"/>
              <a:ext cx="909057" cy="1311902"/>
            </a:xfrm>
            <a:custGeom>
              <a:avLst/>
              <a:gdLst/>
              <a:ahLst/>
              <a:cxnLst/>
              <a:rect l="l" t="t" r="r" b="b"/>
              <a:pathLst>
                <a:path w="909057" h="1311902">
                  <a:moveTo>
                    <a:pt x="76262" y="0"/>
                  </a:moveTo>
                  <a:lnTo>
                    <a:pt x="832794" y="0"/>
                  </a:lnTo>
                  <a:cubicBezTo>
                    <a:pt x="874913" y="0"/>
                    <a:pt x="909057" y="34144"/>
                    <a:pt x="909057" y="76262"/>
                  </a:cubicBezTo>
                  <a:lnTo>
                    <a:pt x="909057" y="1235640"/>
                  </a:lnTo>
                  <a:cubicBezTo>
                    <a:pt x="909057" y="1277758"/>
                    <a:pt x="874913" y="1311902"/>
                    <a:pt x="832794" y="1311902"/>
                  </a:cubicBezTo>
                  <a:lnTo>
                    <a:pt x="76262" y="1311902"/>
                  </a:lnTo>
                  <a:cubicBezTo>
                    <a:pt x="34144" y="1311902"/>
                    <a:pt x="0" y="1277758"/>
                    <a:pt x="0" y="1235640"/>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endParaRPr lang="en-US"/>
            </a:p>
          </p:txBody>
        </p:sp>
        <p:sp>
          <p:nvSpPr>
            <p:cNvPr id="10" name="TextBox 10"/>
            <p:cNvSpPr txBox="1"/>
            <p:nvPr/>
          </p:nvSpPr>
          <p:spPr>
            <a:xfrm>
              <a:off x="0" y="-38100"/>
              <a:ext cx="909057" cy="135000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9521268" y="3581130"/>
            <a:ext cx="3451574" cy="4981129"/>
            <a:chOff x="0" y="0"/>
            <a:chExt cx="909057" cy="1311902"/>
          </a:xfrm>
        </p:grpSpPr>
        <p:sp>
          <p:nvSpPr>
            <p:cNvPr id="12" name="Freeform 12"/>
            <p:cNvSpPr/>
            <p:nvPr/>
          </p:nvSpPr>
          <p:spPr>
            <a:xfrm>
              <a:off x="0" y="0"/>
              <a:ext cx="909057" cy="1311902"/>
            </a:xfrm>
            <a:custGeom>
              <a:avLst/>
              <a:gdLst/>
              <a:ahLst/>
              <a:cxnLst/>
              <a:rect l="l" t="t" r="r" b="b"/>
              <a:pathLst>
                <a:path w="909057" h="1311902">
                  <a:moveTo>
                    <a:pt x="76262" y="0"/>
                  </a:moveTo>
                  <a:lnTo>
                    <a:pt x="832794" y="0"/>
                  </a:lnTo>
                  <a:cubicBezTo>
                    <a:pt x="874913" y="0"/>
                    <a:pt x="909057" y="34144"/>
                    <a:pt x="909057" y="76262"/>
                  </a:cubicBezTo>
                  <a:lnTo>
                    <a:pt x="909057" y="1235640"/>
                  </a:lnTo>
                  <a:cubicBezTo>
                    <a:pt x="909057" y="1277758"/>
                    <a:pt x="874913" y="1311902"/>
                    <a:pt x="832794" y="1311902"/>
                  </a:cubicBezTo>
                  <a:lnTo>
                    <a:pt x="76262" y="1311902"/>
                  </a:lnTo>
                  <a:cubicBezTo>
                    <a:pt x="34144" y="1311902"/>
                    <a:pt x="0" y="1277758"/>
                    <a:pt x="0" y="1235640"/>
                  </a:cubicBezTo>
                  <a:lnTo>
                    <a:pt x="0" y="76262"/>
                  </a:lnTo>
                  <a:cubicBezTo>
                    <a:pt x="0" y="34144"/>
                    <a:pt x="34144" y="0"/>
                    <a:pt x="76262" y="0"/>
                  </a:cubicBezTo>
                  <a:close/>
                </a:path>
              </a:pathLst>
            </a:custGeom>
            <a:solidFill>
              <a:srgbClr val="CADDFF"/>
            </a:solidFill>
            <a:ln w="19050" cap="rnd">
              <a:solidFill>
                <a:srgbClr val="000000"/>
              </a:solidFill>
              <a:prstDash val="solid"/>
              <a:round/>
            </a:ln>
          </p:spPr>
          <p:txBody>
            <a:bodyPr/>
            <a:lstStyle/>
            <a:p>
              <a:endParaRPr lang="en-US"/>
            </a:p>
          </p:txBody>
        </p:sp>
        <p:sp>
          <p:nvSpPr>
            <p:cNvPr id="13" name="TextBox 13"/>
            <p:cNvSpPr txBox="1"/>
            <p:nvPr/>
          </p:nvSpPr>
          <p:spPr>
            <a:xfrm>
              <a:off x="0" y="-38100"/>
              <a:ext cx="909057" cy="1350002"/>
            </a:xfrm>
            <a:prstGeom prst="rect">
              <a:avLst/>
            </a:prstGeom>
          </p:spPr>
          <p:txBody>
            <a:bodyPr lIns="50800" tIns="50800" rIns="50800" bIns="50800" rtlCol="0" anchor="ctr"/>
            <a:lstStyle/>
            <a:p>
              <a:pPr marL="0" lvl="0" indent="0" algn="ctr">
                <a:lnSpc>
                  <a:spcPts val="2659"/>
                </a:lnSpc>
                <a:spcBef>
                  <a:spcPct val="0"/>
                </a:spcBef>
              </a:pPr>
              <a:endParaRPr/>
            </a:p>
          </p:txBody>
        </p:sp>
      </p:grpSp>
      <p:pic>
        <p:nvPicPr>
          <p:cNvPr id="14" name="Picture 14"/>
          <p:cNvPicPr>
            <a:picLocks noChangeAspect="1"/>
          </p:cNvPicPr>
          <p:nvPr/>
        </p:nvPicPr>
        <p:blipFill>
          <a:blip r:embed="rId2"/>
          <a:srcRect/>
          <a:stretch>
            <a:fillRect/>
          </a:stretch>
        </p:blipFill>
        <p:spPr>
          <a:xfrm>
            <a:off x="15456140" y="128838"/>
            <a:ext cx="2767633" cy="1840476"/>
          </a:xfrm>
          <a:prstGeom prst="rect">
            <a:avLst/>
          </a:prstGeom>
        </p:spPr>
      </p:pic>
      <p:sp>
        <p:nvSpPr>
          <p:cNvPr id="15" name="TextBox 15"/>
          <p:cNvSpPr txBox="1"/>
          <p:nvPr/>
        </p:nvSpPr>
        <p:spPr>
          <a:xfrm>
            <a:off x="6051125" y="4020462"/>
            <a:ext cx="2657633" cy="450215"/>
          </a:xfrm>
          <a:prstGeom prst="rect">
            <a:avLst/>
          </a:prstGeom>
        </p:spPr>
        <p:txBody>
          <a:bodyPr lIns="0" tIns="0" rIns="0" bIns="0" rtlCol="0" anchor="t">
            <a:spAutoFit/>
          </a:bodyPr>
          <a:lstStyle/>
          <a:p>
            <a:pPr marL="0" lvl="0" indent="0" algn="ctr">
              <a:lnSpc>
                <a:spcPts val="3639"/>
              </a:lnSpc>
              <a:spcBef>
                <a:spcPct val="0"/>
              </a:spcBef>
            </a:pPr>
            <a:r>
              <a:rPr lang="en-US" sz="2799" dirty="0">
                <a:solidFill>
                  <a:srgbClr val="000000"/>
                </a:solidFill>
                <a:latin typeface="Montserrat Classic Bold"/>
              </a:rPr>
              <a:t>_</a:t>
            </a:r>
            <a:r>
              <a:rPr lang="en-US" sz="2799" dirty="0" err="1">
                <a:solidFill>
                  <a:srgbClr val="000000"/>
                </a:solidFill>
                <a:latin typeface="Montserrat Classic Bold"/>
              </a:rPr>
              <a:t>face_dataset</a:t>
            </a:r>
            <a:endParaRPr lang="en-US" sz="2799" dirty="0">
              <a:solidFill>
                <a:srgbClr val="000000"/>
              </a:solidFill>
              <a:latin typeface="Montserrat Classic Bold"/>
            </a:endParaRPr>
          </a:p>
        </p:txBody>
      </p:sp>
      <p:sp>
        <p:nvSpPr>
          <p:cNvPr id="16" name="TextBox 16"/>
          <p:cNvSpPr txBox="1"/>
          <p:nvPr/>
        </p:nvSpPr>
        <p:spPr>
          <a:xfrm>
            <a:off x="5850792" y="4854400"/>
            <a:ext cx="3058297" cy="2377440"/>
          </a:xfrm>
          <a:prstGeom prst="rect">
            <a:avLst/>
          </a:prstGeom>
        </p:spPr>
        <p:txBody>
          <a:bodyPr lIns="0" tIns="0" rIns="0" bIns="0" rtlCol="0" anchor="t">
            <a:spAutoFit/>
          </a:bodyPr>
          <a:lstStyle/>
          <a:p>
            <a:pPr marL="0" lvl="0" indent="0">
              <a:lnSpc>
                <a:spcPts val="3150"/>
              </a:lnSpc>
              <a:spcBef>
                <a:spcPct val="0"/>
              </a:spcBef>
            </a:pPr>
            <a:r>
              <a:rPr lang="en-US" sz="2100">
                <a:solidFill>
                  <a:srgbClr val="000000"/>
                </a:solidFill>
                <a:latin typeface="Montserrat"/>
              </a:rPr>
              <a:t>file này sẽ thực hiện bước mở camera và chụp hình ảnh khuôn mặt người dùng và lưu dữ liệu vào thư mục Dataset </a:t>
            </a:r>
          </a:p>
        </p:txBody>
      </p:sp>
      <p:sp>
        <p:nvSpPr>
          <p:cNvPr id="17" name="TextBox 17"/>
          <p:cNvSpPr txBox="1"/>
          <p:nvPr/>
        </p:nvSpPr>
        <p:spPr>
          <a:xfrm>
            <a:off x="13388382" y="4020462"/>
            <a:ext cx="3451574" cy="4502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000000"/>
                </a:solidFill>
                <a:latin typeface="Montserrat Classic Bold"/>
              </a:rPr>
              <a:t>_face_recognition</a:t>
            </a:r>
          </a:p>
        </p:txBody>
      </p:sp>
      <p:sp>
        <p:nvSpPr>
          <p:cNvPr id="18" name="TextBox 18"/>
          <p:cNvSpPr txBox="1"/>
          <p:nvPr/>
        </p:nvSpPr>
        <p:spPr>
          <a:xfrm>
            <a:off x="13591967" y="4559958"/>
            <a:ext cx="3069015" cy="3577590"/>
          </a:xfrm>
          <a:prstGeom prst="rect">
            <a:avLst/>
          </a:prstGeom>
        </p:spPr>
        <p:txBody>
          <a:bodyPr lIns="0" tIns="0" rIns="0" bIns="0" rtlCol="0" anchor="t">
            <a:spAutoFit/>
          </a:bodyPr>
          <a:lstStyle/>
          <a:p>
            <a:pPr>
              <a:lnSpc>
                <a:spcPts val="3150"/>
              </a:lnSpc>
            </a:pPr>
            <a:r>
              <a:rPr lang="en-US" sz="2100">
                <a:solidFill>
                  <a:srgbClr val="000000"/>
                </a:solidFill>
                <a:latin typeface="Montserrat"/>
              </a:rPr>
              <a:t>file này sẽ nhận diện khuôn mặt bằng thuật toán LBPH (Local Binary Patterns Histograms) và so sánh để trả về kết quả đúng cho việc nhận diện khuôn mặt</a:t>
            </a:r>
          </a:p>
          <a:p>
            <a:pPr marL="0" lvl="0" indent="0" algn="ctr">
              <a:lnSpc>
                <a:spcPts val="3150"/>
              </a:lnSpc>
              <a:spcBef>
                <a:spcPct val="0"/>
              </a:spcBef>
            </a:pPr>
            <a:endParaRPr lang="en-US" sz="2100">
              <a:solidFill>
                <a:srgbClr val="000000"/>
              </a:solidFill>
              <a:latin typeface="Montserrat"/>
            </a:endParaRPr>
          </a:p>
        </p:txBody>
      </p:sp>
      <p:sp>
        <p:nvSpPr>
          <p:cNvPr id="19" name="TextBox 19"/>
          <p:cNvSpPr txBox="1"/>
          <p:nvPr/>
        </p:nvSpPr>
        <p:spPr>
          <a:xfrm>
            <a:off x="2168864" y="4020462"/>
            <a:ext cx="2657633" cy="430118"/>
          </a:xfrm>
          <a:prstGeom prst="rect">
            <a:avLst/>
          </a:prstGeom>
        </p:spPr>
        <p:txBody>
          <a:bodyPr lIns="0" tIns="0" rIns="0" bIns="0" rtlCol="0" anchor="t">
            <a:spAutoFit/>
          </a:bodyPr>
          <a:lstStyle/>
          <a:p>
            <a:pPr marL="0" lvl="0" indent="0" algn="ctr">
              <a:lnSpc>
                <a:spcPts val="3639"/>
              </a:lnSpc>
              <a:spcBef>
                <a:spcPct val="0"/>
              </a:spcBef>
            </a:pPr>
            <a:r>
              <a:rPr lang="en-US" sz="2799" dirty="0" err="1">
                <a:solidFill>
                  <a:srgbClr val="000000"/>
                </a:solidFill>
                <a:latin typeface="Paytone One" panose="020B0604020202020204" charset="0"/>
              </a:rPr>
              <a:t>Kết</a:t>
            </a:r>
            <a:r>
              <a:rPr lang="en-US" sz="2799" dirty="0">
                <a:solidFill>
                  <a:srgbClr val="000000"/>
                </a:solidFill>
                <a:latin typeface="Paytone One" panose="020B0604020202020204" charset="0"/>
              </a:rPr>
              <a:t> </a:t>
            </a:r>
            <a:r>
              <a:rPr lang="en-US" sz="2799" dirty="0" err="1">
                <a:solidFill>
                  <a:srgbClr val="000000"/>
                </a:solidFill>
                <a:latin typeface="Paytone One" panose="020B0604020202020204" charset="0"/>
              </a:rPr>
              <a:t>quả</a:t>
            </a:r>
            <a:endParaRPr lang="en-US" sz="2799" dirty="0">
              <a:solidFill>
                <a:srgbClr val="000000"/>
              </a:solidFill>
              <a:latin typeface="Paytone One" panose="020B0604020202020204" charset="0"/>
            </a:endParaRPr>
          </a:p>
        </p:txBody>
      </p:sp>
      <p:sp>
        <p:nvSpPr>
          <p:cNvPr id="20" name="TextBox 20"/>
          <p:cNvSpPr txBox="1"/>
          <p:nvPr/>
        </p:nvSpPr>
        <p:spPr>
          <a:xfrm>
            <a:off x="2057400" y="4619934"/>
            <a:ext cx="2828743" cy="777240"/>
          </a:xfrm>
          <a:prstGeom prst="rect">
            <a:avLst/>
          </a:prstGeom>
        </p:spPr>
        <p:txBody>
          <a:bodyPr lIns="0" tIns="0" rIns="0" bIns="0" rtlCol="0" anchor="t">
            <a:spAutoFit/>
          </a:bodyPr>
          <a:lstStyle/>
          <a:p>
            <a:pPr marL="0" lvl="0" indent="0" algn="ctr">
              <a:lnSpc>
                <a:spcPts val="3150"/>
              </a:lnSpc>
              <a:spcBef>
                <a:spcPct val="0"/>
              </a:spcBef>
            </a:pPr>
            <a:r>
              <a:rPr lang="en-US" sz="2100">
                <a:solidFill>
                  <a:srgbClr val="000000"/>
                </a:solidFill>
                <a:latin typeface="Montserrat"/>
              </a:rPr>
              <a:t>Kết quả khi thực thi chương trình</a:t>
            </a:r>
          </a:p>
        </p:txBody>
      </p:sp>
      <p:sp>
        <p:nvSpPr>
          <p:cNvPr id="21" name="TextBox 21"/>
          <p:cNvSpPr txBox="1"/>
          <p:nvPr/>
        </p:nvSpPr>
        <p:spPr>
          <a:xfrm>
            <a:off x="9724948" y="4020462"/>
            <a:ext cx="3044213" cy="450215"/>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000000"/>
                </a:solidFill>
                <a:latin typeface="Montserrat Classic Bold"/>
              </a:rPr>
              <a:t>_face_trainning</a:t>
            </a:r>
          </a:p>
        </p:txBody>
      </p:sp>
      <p:sp>
        <p:nvSpPr>
          <p:cNvPr id="22" name="TextBox 22"/>
          <p:cNvSpPr txBox="1"/>
          <p:nvPr/>
        </p:nvSpPr>
        <p:spPr>
          <a:xfrm>
            <a:off x="9724948" y="4979979"/>
            <a:ext cx="3044213" cy="1177290"/>
          </a:xfrm>
          <a:prstGeom prst="rect">
            <a:avLst/>
          </a:prstGeom>
        </p:spPr>
        <p:txBody>
          <a:bodyPr lIns="0" tIns="0" rIns="0" bIns="0" rtlCol="0" anchor="t">
            <a:spAutoFit/>
          </a:bodyPr>
          <a:lstStyle/>
          <a:p>
            <a:pPr marL="0" lvl="0" indent="0">
              <a:lnSpc>
                <a:spcPts val="3150"/>
              </a:lnSpc>
              <a:spcBef>
                <a:spcPct val="0"/>
              </a:spcBef>
            </a:pPr>
            <a:r>
              <a:rPr lang="en-US" sz="2100">
                <a:solidFill>
                  <a:srgbClr val="000000"/>
                </a:solidFill>
                <a:latin typeface="Montserrat"/>
              </a:rPr>
              <a:t>file này sẽ thực hiện trainning dữ liệu từ _face_dataset</a:t>
            </a:r>
          </a:p>
        </p:txBody>
      </p:sp>
      <p:sp>
        <p:nvSpPr>
          <p:cNvPr id="23" name="TextBox 23"/>
          <p:cNvSpPr txBox="1"/>
          <p:nvPr/>
        </p:nvSpPr>
        <p:spPr>
          <a:xfrm>
            <a:off x="3799376" y="1162050"/>
            <a:ext cx="11129290" cy="973120"/>
          </a:xfrm>
          <a:prstGeom prst="rect">
            <a:avLst/>
          </a:prstGeom>
        </p:spPr>
        <p:txBody>
          <a:bodyPr lIns="0" tIns="0" rIns="0" bIns="0" rtlCol="0" anchor="t">
            <a:spAutoFit/>
          </a:bodyPr>
          <a:lstStyle/>
          <a:p>
            <a:pPr marL="0" lvl="0" indent="0">
              <a:lnSpc>
                <a:spcPts val="7375"/>
              </a:lnSpc>
            </a:pPr>
            <a:r>
              <a:rPr lang="en-US" sz="7302">
                <a:solidFill>
                  <a:srgbClr val="000000"/>
                </a:solidFill>
                <a:latin typeface="Paytone One"/>
              </a:rPr>
              <a:t>KẾT QUẢ VÀ PHÂN TÍCH</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0"/>
                                        <p:tgtEl>
                                          <p:spTgt spid="22"/>
                                        </p:tgtEl>
                                      </p:cBhvr>
                                    </p:animEffect>
                                    <p:anim calcmode="lin" valueType="num">
                                      <p:cBhvr>
                                        <p:cTn id="52" dur="1000" fill="hold"/>
                                        <p:tgtEl>
                                          <p:spTgt spid="22"/>
                                        </p:tgtEl>
                                        <p:attrNameLst>
                                          <p:attrName>ppt_x</p:attrName>
                                        </p:attrNameLst>
                                      </p:cBhvr>
                                      <p:tavLst>
                                        <p:tav tm="0">
                                          <p:val>
                                            <p:strVal val="#ppt_x"/>
                                          </p:val>
                                        </p:tav>
                                        <p:tav tm="100000">
                                          <p:val>
                                            <p:strVal val="#ppt_x"/>
                                          </p:val>
                                        </p:tav>
                                      </p:tavLst>
                                    </p:anim>
                                    <p:anim calcmode="lin" valueType="num">
                                      <p:cBhvr>
                                        <p:cTn id="5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1000"/>
                                        <p:tgtEl>
                                          <p:spTgt spid="5"/>
                                        </p:tgtEl>
                                      </p:cBhvr>
                                    </p:animEffect>
                                    <p:anim calcmode="lin" valueType="num">
                                      <p:cBhvr>
                                        <p:cTn id="59" dur="1000" fill="hold"/>
                                        <p:tgtEl>
                                          <p:spTgt spid="5"/>
                                        </p:tgtEl>
                                        <p:attrNameLst>
                                          <p:attrName>ppt_x</p:attrName>
                                        </p:attrNameLst>
                                      </p:cBhvr>
                                      <p:tavLst>
                                        <p:tav tm="0">
                                          <p:val>
                                            <p:strVal val="#ppt_x"/>
                                          </p:val>
                                        </p:tav>
                                        <p:tav tm="100000">
                                          <p:val>
                                            <p:strVal val="#ppt_x"/>
                                          </p:val>
                                        </p:tav>
                                      </p:tavLst>
                                    </p:anim>
                                    <p:anim calcmode="lin" valueType="num">
                                      <p:cBhvr>
                                        <p:cTn id="60" dur="1000" fill="hold"/>
                                        <p:tgtEl>
                                          <p:spTgt spid="5"/>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1000"/>
                                        <p:tgtEl>
                                          <p:spTgt spid="17"/>
                                        </p:tgtEl>
                                      </p:cBhvr>
                                    </p:animEffect>
                                    <p:anim calcmode="lin" valueType="num">
                                      <p:cBhvr>
                                        <p:cTn id="64" dur="1000" fill="hold"/>
                                        <p:tgtEl>
                                          <p:spTgt spid="17"/>
                                        </p:tgtEl>
                                        <p:attrNameLst>
                                          <p:attrName>ppt_x</p:attrName>
                                        </p:attrNameLst>
                                      </p:cBhvr>
                                      <p:tavLst>
                                        <p:tav tm="0">
                                          <p:val>
                                            <p:strVal val="#ppt_x"/>
                                          </p:val>
                                        </p:tav>
                                        <p:tav tm="100000">
                                          <p:val>
                                            <p:strVal val="#ppt_x"/>
                                          </p:val>
                                        </p:tav>
                                      </p:tavLst>
                                    </p:anim>
                                    <p:anim calcmode="lin" valueType="num">
                                      <p:cBhvr>
                                        <p:cTn id="65" dur="1000" fill="hold"/>
                                        <p:tgtEl>
                                          <p:spTgt spid="17"/>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0"/>
                                        <p:tgtEl>
                                          <p:spTgt spid="18"/>
                                        </p:tgtEl>
                                      </p:cBhvr>
                                    </p:animEffect>
                                    <p:anim calcmode="lin" valueType="num">
                                      <p:cBhvr>
                                        <p:cTn id="69" dur="1000" fill="hold"/>
                                        <p:tgtEl>
                                          <p:spTgt spid="18"/>
                                        </p:tgtEl>
                                        <p:attrNameLst>
                                          <p:attrName>ppt_x</p:attrName>
                                        </p:attrNameLst>
                                      </p:cBhvr>
                                      <p:tavLst>
                                        <p:tav tm="0">
                                          <p:val>
                                            <p:strVal val="#ppt_x"/>
                                          </p:val>
                                        </p:tav>
                                        <p:tav tm="100000">
                                          <p:val>
                                            <p:strVal val="#ppt_x"/>
                                          </p:val>
                                        </p:tav>
                                      </p:tavLst>
                                    </p:anim>
                                    <p:anim calcmode="lin" valueType="num">
                                      <p:cBhvr>
                                        <p:cTn id="7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1116</Words>
  <Application>Microsoft Office PowerPoint</Application>
  <PresentationFormat>Custom</PresentationFormat>
  <Paragraphs>97</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Paytone One</vt:lpstr>
      <vt:lpstr>Roboto Slab</vt:lpstr>
      <vt:lpstr>Montserrat Classic Bold</vt:lpstr>
      <vt:lpstr>Rokkitt</vt:lpstr>
      <vt:lpstr>Bebas Neue Bold</vt:lpstr>
      <vt:lpstr>Calibri</vt:lpstr>
      <vt:lpstr>Arial</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Slide_Trituenhantao</dc:title>
  <cp:lastModifiedBy>Hoàng Hoàn</cp:lastModifiedBy>
  <cp:revision>5</cp:revision>
  <dcterms:created xsi:type="dcterms:W3CDTF">2006-08-16T00:00:00Z</dcterms:created>
  <dcterms:modified xsi:type="dcterms:W3CDTF">2024-04-17T02:30:28Z</dcterms:modified>
  <dc:identifier>DAGCUXnpRew</dc:identifier>
</cp:coreProperties>
</file>